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4" r:id="rId1"/>
  </p:sldMasterIdLst>
  <p:sldIdLst>
    <p:sldId id="326" r:id="rId2"/>
    <p:sldId id="321" r:id="rId3"/>
    <p:sldId id="297" r:id="rId4"/>
    <p:sldId id="302" r:id="rId5"/>
    <p:sldId id="304" r:id="rId6"/>
    <p:sldId id="305" r:id="rId7"/>
    <p:sldId id="309" r:id="rId8"/>
    <p:sldId id="306" r:id="rId9"/>
    <p:sldId id="307" r:id="rId10"/>
    <p:sldId id="308" r:id="rId11"/>
    <p:sldId id="312" r:id="rId12"/>
    <p:sldId id="313" r:id="rId13"/>
    <p:sldId id="317" r:id="rId14"/>
    <p:sldId id="323" r:id="rId15"/>
    <p:sldId id="325" r:id="rId16"/>
  </p:sldIdLst>
  <p:sldSz cx="9144000" cy="6858000" type="screen4x3"/>
  <p:notesSz cx="6858000" cy="9144000"/>
  <p:custDataLst>
    <p:tags r:id="rId17"/>
  </p:custDataLst>
  <p:defaultTextStyle>
    <a:defPPr>
      <a:defRPr lang="en-US"/>
    </a:defPPr>
    <a:lvl1pPr algn="l" rtl="0" eaLnBrk="0" fontAlgn="base" hangingPunct="0">
      <a:spcBef>
        <a:spcPct val="0"/>
      </a:spcBef>
      <a:spcAft>
        <a:spcPct val="0"/>
      </a:spcAft>
      <a:defRPr sz="3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3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3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3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3200" kern="1200">
        <a:solidFill>
          <a:schemeClr val="tx1"/>
        </a:solidFill>
        <a:latin typeface="Times New Roman" pitchFamily="18" charset="0"/>
        <a:ea typeface="+mn-ea"/>
        <a:cs typeface="+mn-cs"/>
      </a:defRPr>
    </a:lvl5pPr>
    <a:lvl6pPr marL="2286000" algn="l" defTabSz="914400" rtl="0" eaLnBrk="1" latinLnBrk="0" hangingPunct="1">
      <a:defRPr sz="3200" kern="1200">
        <a:solidFill>
          <a:schemeClr val="tx1"/>
        </a:solidFill>
        <a:latin typeface="Times New Roman" pitchFamily="18" charset="0"/>
        <a:ea typeface="+mn-ea"/>
        <a:cs typeface="+mn-cs"/>
      </a:defRPr>
    </a:lvl6pPr>
    <a:lvl7pPr marL="2743200" algn="l" defTabSz="914400" rtl="0" eaLnBrk="1" latinLnBrk="0" hangingPunct="1">
      <a:defRPr sz="3200" kern="1200">
        <a:solidFill>
          <a:schemeClr val="tx1"/>
        </a:solidFill>
        <a:latin typeface="Times New Roman" pitchFamily="18" charset="0"/>
        <a:ea typeface="+mn-ea"/>
        <a:cs typeface="+mn-cs"/>
      </a:defRPr>
    </a:lvl7pPr>
    <a:lvl8pPr marL="3200400" algn="l" defTabSz="914400" rtl="0" eaLnBrk="1" latinLnBrk="0" hangingPunct="1">
      <a:defRPr sz="3200" kern="1200">
        <a:solidFill>
          <a:schemeClr val="tx1"/>
        </a:solidFill>
        <a:latin typeface="Times New Roman" pitchFamily="18" charset="0"/>
        <a:ea typeface="+mn-ea"/>
        <a:cs typeface="+mn-cs"/>
      </a:defRPr>
    </a:lvl8pPr>
    <a:lvl9pPr marL="3657600" algn="l" defTabSz="914400" rtl="0" eaLnBrk="1" latinLnBrk="0" hangingPunct="1">
      <a:defRPr sz="3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3300"/>
    <a:srgbClr val="990000"/>
    <a:srgbClr val="FFFF00"/>
    <a:srgbClr val="00FF00"/>
    <a:srgbClr val="0000FF"/>
    <a:srgbClr val="6600CC"/>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6" autoAdjust="0"/>
    <p:restoredTop sz="94558" autoAdjust="0"/>
  </p:normalViewPr>
  <p:slideViewPr>
    <p:cSldViewPr>
      <p:cViewPr>
        <p:scale>
          <a:sx n="65" d="100"/>
          <a:sy n="65" d="100"/>
        </p:scale>
        <p:origin x="-666" y="-192"/>
      </p:cViewPr>
      <p:guideLst>
        <p:guide orient="horz" pos="24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41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5954" name="Group 2"/>
          <p:cNvGrpSpPr>
            <a:grpSpLocks/>
          </p:cNvGrpSpPr>
          <p:nvPr/>
        </p:nvGrpSpPr>
        <p:grpSpPr bwMode="auto">
          <a:xfrm>
            <a:off x="0" y="0"/>
            <a:ext cx="8805863" cy="6858000"/>
            <a:chOff x="0" y="0"/>
            <a:chExt cx="5547" cy="4320"/>
          </a:xfrm>
        </p:grpSpPr>
        <p:grpSp>
          <p:nvGrpSpPr>
            <p:cNvPr id="125955" name="Group 3"/>
            <p:cNvGrpSpPr>
              <a:grpSpLocks/>
            </p:cNvGrpSpPr>
            <p:nvPr userDrawn="1"/>
          </p:nvGrpSpPr>
          <p:grpSpPr bwMode="auto">
            <a:xfrm rot="-215207">
              <a:off x="3690" y="234"/>
              <a:ext cx="1857" cy="3625"/>
              <a:chOff x="3010" y="778"/>
              <a:chExt cx="1857" cy="3625"/>
            </a:xfrm>
          </p:grpSpPr>
          <p:sp>
            <p:nvSpPr>
              <p:cNvPr id="125956" name="Freeform 4"/>
              <p:cNvSpPr>
                <a:spLocks/>
              </p:cNvSpPr>
              <p:nvPr userDrawn="1"/>
            </p:nvSpPr>
            <p:spPr bwMode="ltGray">
              <a:xfrm rot="12185230" flipV="1">
                <a:off x="3534" y="778"/>
                <a:ext cx="1333" cy="1485"/>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endParaRPr lang="en-US"/>
              </a:p>
            </p:txBody>
          </p:sp>
          <p:sp>
            <p:nvSpPr>
              <p:cNvPr id="125957" name="Freeform 5"/>
              <p:cNvSpPr>
                <a:spLocks/>
              </p:cNvSpPr>
              <p:nvPr userDrawn="1"/>
            </p:nvSpPr>
            <p:spPr bwMode="ltGray">
              <a:xfrm rot="12185230" flipV="1">
                <a:off x="4029" y="1802"/>
                <a:ext cx="571" cy="531"/>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endParaRPr lang="en-US"/>
              </a:p>
            </p:txBody>
          </p:sp>
          <p:sp>
            <p:nvSpPr>
              <p:cNvPr id="125958" name="Freeform 6"/>
              <p:cNvSpPr>
                <a:spLocks/>
              </p:cNvSpPr>
              <p:nvPr userDrawn="1"/>
            </p:nvSpPr>
            <p:spPr bwMode="ltGray">
              <a:xfrm rot="12185230" flipV="1">
                <a:off x="3639" y="2167"/>
                <a:ext cx="277" cy="249"/>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endParaRPr lang="en-US"/>
              </a:p>
            </p:txBody>
          </p:sp>
          <p:sp>
            <p:nvSpPr>
              <p:cNvPr id="125959" name="Freeform 7"/>
              <p:cNvSpPr>
                <a:spLocks/>
              </p:cNvSpPr>
              <p:nvPr userDrawn="1"/>
            </p:nvSpPr>
            <p:spPr bwMode="ltGray">
              <a:xfrm rot="12185230" flipV="1">
                <a:off x="3979" y="977"/>
                <a:ext cx="245" cy="34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endParaRPr lang="en-US"/>
              </a:p>
            </p:txBody>
          </p:sp>
          <p:sp>
            <p:nvSpPr>
              <p:cNvPr id="125960" name="Freeform 8"/>
              <p:cNvSpPr>
                <a:spLocks/>
              </p:cNvSpPr>
              <p:nvPr userDrawn="1"/>
            </p:nvSpPr>
            <p:spPr bwMode="ltGray">
              <a:xfrm rot="12185230" flipV="1">
                <a:off x="3845" y="2207"/>
                <a:ext cx="103" cy="209"/>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endParaRPr lang="en-US"/>
              </a:p>
            </p:txBody>
          </p:sp>
          <p:sp>
            <p:nvSpPr>
              <p:cNvPr id="125961" name="Freeform 9"/>
              <p:cNvSpPr>
                <a:spLocks/>
              </p:cNvSpPr>
              <p:nvPr userDrawn="1"/>
            </p:nvSpPr>
            <p:spPr bwMode="ltGray">
              <a:xfrm rot="12185230" flipV="1">
                <a:off x="3895" y="1325"/>
                <a:ext cx="120" cy="90"/>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endParaRPr lang="en-US"/>
              </a:p>
            </p:txBody>
          </p:sp>
          <p:sp>
            <p:nvSpPr>
              <p:cNvPr id="125962" name="Freeform 10"/>
              <p:cNvSpPr>
                <a:spLocks/>
              </p:cNvSpPr>
              <p:nvPr userDrawn="1"/>
            </p:nvSpPr>
            <p:spPr bwMode="ltGray">
              <a:xfrm rot="12185230" flipV="1">
                <a:off x="3010" y="2344"/>
                <a:ext cx="330" cy="2059"/>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endParaRPr lang="en-US"/>
              </a:p>
            </p:txBody>
          </p:sp>
        </p:grpSp>
        <p:sp>
          <p:nvSpPr>
            <p:cNvPr id="125963" name="Freeform 11"/>
            <p:cNvSpPr>
              <a:spLocks/>
            </p:cNvSpPr>
            <p:nvPr userDrawn="1"/>
          </p:nvSpPr>
          <p:spPr bwMode="ltGray">
            <a:xfrm rot="373331" flipH="1">
              <a:off x="22" y="1957"/>
              <a:ext cx="323" cy="649"/>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endParaRPr lang="en-US"/>
            </a:p>
          </p:txBody>
        </p:sp>
        <p:sp>
          <p:nvSpPr>
            <p:cNvPr id="125964" name="Freeform 12"/>
            <p:cNvSpPr>
              <a:spLocks/>
            </p:cNvSpPr>
            <p:nvPr userDrawn="1"/>
          </p:nvSpPr>
          <p:spPr bwMode="ltGray">
            <a:xfrm>
              <a:off x="168" y="1260"/>
              <a:ext cx="1259" cy="1532"/>
            </a:xfrm>
            <a:custGeom>
              <a:avLst/>
              <a:gdLst/>
              <a:ahLst/>
              <a:cxnLst>
                <a:cxn ang="0">
                  <a:pos x="891" y="1532"/>
                </a:cxn>
                <a:cxn ang="0">
                  <a:pos x="954" y="1452"/>
                </a:cxn>
                <a:cxn ang="0">
                  <a:pos x="1032" y="1338"/>
                </a:cxn>
                <a:cxn ang="0">
                  <a:pos x="1115" y="1188"/>
                </a:cxn>
                <a:cxn ang="0">
                  <a:pos x="1194" y="1023"/>
                </a:cxn>
                <a:cxn ang="0">
                  <a:pos x="1244" y="841"/>
                </a:cxn>
                <a:cxn ang="0">
                  <a:pos x="1259" y="647"/>
                </a:cxn>
                <a:cxn ang="0">
                  <a:pos x="1230" y="463"/>
                </a:cxn>
                <a:cxn ang="0">
                  <a:pos x="1140" y="294"/>
                </a:cxn>
                <a:cxn ang="0">
                  <a:pos x="1043" y="190"/>
                </a:cxn>
                <a:cxn ang="0">
                  <a:pos x="961" y="109"/>
                </a:cxn>
                <a:cxn ang="0">
                  <a:pos x="894" y="65"/>
                </a:cxn>
                <a:cxn ang="0">
                  <a:pos x="786" y="18"/>
                </a:cxn>
                <a:cxn ang="0">
                  <a:pos x="642" y="0"/>
                </a:cxn>
                <a:cxn ang="0">
                  <a:pos x="440" y="23"/>
                </a:cxn>
                <a:cxn ang="0">
                  <a:pos x="366" y="44"/>
                </a:cxn>
                <a:cxn ang="0">
                  <a:pos x="292" y="58"/>
                </a:cxn>
                <a:cxn ang="0">
                  <a:pos x="229" y="79"/>
                </a:cxn>
                <a:cxn ang="0">
                  <a:pos x="178" y="103"/>
                </a:cxn>
                <a:cxn ang="0">
                  <a:pos x="127" y="127"/>
                </a:cxn>
                <a:cxn ang="0">
                  <a:pos x="82" y="158"/>
                </a:cxn>
                <a:cxn ang="0">
                  <a:pos x="41" y="197"/>
                </a:cxn>
                <a:cxn ang="0">
                  <a:pos x="0" y="243"/>
                </a:cxn>
                <a:cxn ang="0">
                  <a:pos x="76" y="215"/>
                </a:cxn>
                <a:cxn ang="0">
                  <a:pos x="144" y="194"/>
                </a:cxn>
                <a:cxn ang="0">
                  <a:pos x="212" y="179"/>
                </a:cxn>
                <a:cxn ang="0">
                  <a:pos x="280" y="164"/>
                </a:cxn>
                <a:cxn ang="0">
                  <a:pos x="336" y="149"/>
                </a:cxn>
                <a:cxn ang="0">
                  <a:pos x="397" y="149"/>
                </a:cxn>
                <a:cxn ang="0">
                  <a:pos x="458" y="141"/>
                </a:cxn>
                <a:cxn ang="0">
                  <a:pos x="511" y="146"/>
                </a:cxn>
                <a:cxn ang="0">
                  <a:pos x="565" y="152"/>
                </a:cxn>
                <a:cxn ang="0">
                  <a:pos x="618" y="166"/>
                </a:cxn>
                <a:cxn ang="0">
                  <a:pos x="669" y="186"/>
                </a:cxn>
                <a:cxn ang="0">
                  <a:pos x="715" y="205"/>
                </a:cxn>
                <a:cxn ang="0">
                  <a:pos x="760" y="239"/>
                </a:cxn>
                <a:cxn ang="0">
                  <a:pos x="811" y="267"/>
                </a:cxn>
                <a:cxn ang="0">
                  <a:pos x="855" y="307"/>
                </a:cxn>
                <a:cxn ang="0">
                  <a:pos x="899" y="348"/>
                </a:cxn>
                <a:cxn ang="0">
                  <a:pos x="971" y="464"/>
                </a:cxn>
                <a:cxn ang="0">
                  <a:pos x="1016" y="606"/>
                </a:cxn>
                <a:cxn ang="0">
                  <a:pos x="1027" y="774"/>
                </a:cxn>
                <a:cxn ang="0">
                  <a:pos x="1022" y="939"/>
                </a:cxn>
                <a:cxn ang="0">
                  <a:pos x="1002" y="1117"/>
                </a:cxn>
                <a:cxn ang="0">
                  <a:pos x="966" y="1279"/>
                </a:cxn>
                <a:cxn ang="0">
                  <a:pos x="933" y="1421"/>
                </a:cxn>
                <a:cxn ang="0">
                  <a:pos x="891" y="1532"/>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endParaRPr lang="en-US"/>
            </a:p>
          </p:txBody>
        </p:sp>
        <p:sp>
          <p:nvSpPr>
            <p:cNvPr id="125965" name="Freeform 13"/>
            <p:cNvSpPr>
              <a:spLocks/>
            </p:cNvSpPr>
            <p:nvPr userDrawn="1"/>
          </p:nvSpPr>
          <p:spPr bwMode="ltGray">
            <a:xfrm>
              <a:off x="0" y="2610"/>
              <a:ext cx="801" cy="459"/>
            </a:xfrm>
            <a:custGeom>
              <a:avLst/>
              <a:gdLst/>
              <a:ahLst/>
              <a:cxnLst>
                <a:cxn ang="0">
                  <a:pos x="0" y="0"/>
                </a:cxn>
                <a:cxn ang="0">
                  <a:pos x="37" y="69"/>
                </a:cxn>
                <a:cxn ang="0">
                  <a:pos x="68" y="132"/>
                </a:cxn>
                <a:cxn ang="0">
                  <a:pos x="110" y="188"/>
                </a:cxn>
                <a:cxn ang="0">
                  <a:pos x="149" y="229"/>
                </a:cxn>
                <a:cxn ang="0">
                  <a:pos x="192" y="278"/>
                </a:cxn>
                <a:cxn ang="0">
                  <a:pos x="250" y="314"/>
                </a:cxn>
                <a:cxn ang="0">
                  <a:pos x="308" y="336"/>
                </a:cxn>
                <a:cxn ang="0">
                  <a:pos x="365" y="365"/>
                </a:cxn>
                <a:cxn ang="0">
                  <a:pos x="430" y="381"/>
                </a:cxn>
                <a:cxn ang="0">
                  <a:pos x="501" y="390"/>
                </a:cxn>
                <a:cxn ang="0">
                  <a:pos x="573" y="392"/>
                </a:cxn>
                <a:cxn ang="0">
                  <a:pos x="646" y="381"/>
                </a:cxn>
                <a:cxn ang="0">
                  <a:pos x="726" y="362"/>
                </a:cxn>
                <a:cxn ang="0">
                  <a:pos x="801" y="335"/>
                </a:cxn>
                <a:cxn ang="0">
                  <a:pos x="731" y="377"/>
                </a:cxn>
                <a:cxn ang="0">
                  <a:pos x="662" y="404"/>
                </a:cxn>
                <a:cxn ang="0">
                  <a:pos x="594" y="432"/>
                </a:cxn>
                <a:cxn ang="0">
                  <a:pos x="532" y="445"/>
                </a:cxn>
                <a:cxn ang="0">
                  <a:pos x="471" y="459"/>
                </a:cxn>
                <a:cxn ang="0">
                  <a:pos x="411" y="458"/>
                </a:cxn>
                <a:cxn ang="0">
                  <a:pos x="350" y="458"/>
                </a:cxn>
                <a:cxn ang="0">
                  <a:pos x="291" y="450"/>
                </a:cxn>
                <a:cxn ang="0">
                  <a:pos x="244" y="436"/>
                </a:cxn>
                <a:cxn ang="0">
                  <a:pos x="192" y="415"/>
                </a:cxn>
                <a:cxn ang="0">
                  <a:pos x="145" y="394"/>
                </a:cxn>
                <a:cxn ang="0">
                  <a:pos x="100" y="373"/>
                </a:cxn>
                <a:cxn ang="0">
                  <a:pos x="60" y="347"/>
                </a:cxn>
                <a:cxn ang="0">
                  <a:pos x="0" y="294"/>
                </a:cxn>
                <a:cxn ang="0">
                  <a:pos x="0" y="0"/>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endParaRPr lang="en-US"/>
            </a:p>
          </p:txBody>
        </p:sp>
        <p:sp>
          <p:nvSpPr>
            <p:cNvPr id="125966" name="Freeform 14"/>
            <p:cNvSpPr>
              <a:spLocks/>
            </p:cNvSpPr>
            <p:nvPr userDrawn="1"/>
          </p:nvSpPr>
          <p:spPr bwMode="ltGray">
            <a:xfrm rot="373331" flipH="1">
              <a:off x="898" y="2855"/>
              <a:ext cx="354" cy="464"/>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endParaRPr lang="en-US"/>
            </a:p>
          </p:txBody>
        </p:sp>
        <p:sp>
          <p:nvSpPr>
            <p:cNvPr id="125967" name="Freeform 15"/>
            <p:cNvSpPr>
              <a:spLocks/>
            </p:cNvSpPr>
            <p:nvPr userDrawn="1"/>
          </p:nvSpPr>
          <p:spPr bwMode="ltGray">
            <a:xfrm rot="373331" flipH="1">
              <a:off x="799" y="2979"/>
              <a:ext cx="87" cy="274"/>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endParaRPr lang="en-US"/>
            </a:p>
          </p:txBody>
        </p:sp>
        <p:sp>
          <p:nvSpPr>
            <p:cNvPr id="125968" name="Freeform 16"/>
            <p:cNvSpPr>
              <a:spLocks/>
            </p:cNvSpPr>
            <p:nvPr userDrawn="1"/>
          </p:nvSpPr>
          <p:spPr bwMode="ltGray">
            <a:xfrm>
              <a:off x="1190" y="3273"/>
              <a:ext cx="1108" cy="1047"/>
            </a:xfrm>
            <a:custGeom>
              <a:avLst/>
              <a:gdLst/>
              <a:ahLst/>
              <a:cxnLst>
                <a:cxn ang="0">
                  <a:pos x="784" y="1047"/>
                </a:cxn>
                <a:cxn ang="0">
                  <a:pos x="692" y="1011"/>
                </a:cxn>
                <a:cxn ang="0">
                  <a:pos x="607" y="945"/>
                </a:cxn>
                <a:cxn ang="0">
                  <a:pos x="517" y="861"/>
                </a:cxn>
                <a:cxn ang="0">
                  <a:pos x="432" y="776"/>
                </a:cxn>
                <a:cxn ang="0">
                  <a:pos x="350" y="677"/>
                </a:cxn>
                <a:cxn ang="0">
                  <a:pos x="266" y="563"/>
                </a:cxn>
                <a:cxn ang="0">
                  <a:pos x="188" y="447"/>
                </a:cxn>
                <a:cxn ang="0">
                  <a:pos x="122" y="325"/>
                </a:cxn>
                <a:cxn ang="0">
                  <a:pos x="65" y="211"/>
                </a:cxn>
                <a:cxn ang="0">
                  <a:pos x="21" y="101"/>
                </a:cxn>
                <a:cxn ang="0">
                  <a:pos x="0" y="0"/>
                </a:cxn>
                <a:cxn ang="0">
                  <a:pos x="109" y="217"/>
                </a:cxn>
                <a:cxn ang="0">
                  <a:pos x="209" y="378"/>
                </a:cxn>
                <a:cxn ang="0">
                  <a:pos x="294" y="500"/>
                </a:cxn>
                <a:cxn ang="0">
                  <a:pos x="373" y="590"/>
                </a:cxn>
                <a:cxn ang="0">
                  <a:pos x="441" y="661"/>
                </a:cxn>
                <a:cxn ang="0">
                  <a:pos x="506" y="713"/>
                </a:cxn>
                <a:cxn ang="0">
                  <a:pos x="564" y="754"/>
                </a:cxn>
                <a:cxn ang="0">
                  <a:pos x="620" y="801"/>
                </a:cxn>
                <a:cxn ang="0">
                  <a:pos x="754" y="899"/>
                </a:cxn>
                <a:cxn ang="0">
                  <a:pos x="925" y="977"/>
                </a:cxn>
                <a:cxn ang="0">
                  <a:pos x="1108" y="1047"/>
                </a:cxn>
                <a:cxn ang="0">
                  <a:pos x="784" y="10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endParaRPr lang="en-US"/>
            </a:p>
          </p:txBody>
        </p:sp>
        <p:grpSp>
          <p:nvGrpSpPr>
            <p:cNvPr id="125969" name="Group 17"/>
            <p:cNvGrpSpPr>
              <a:grpSpLocks/>
            </p:cNvGrpSpPr>
            <p:nvPr userDrawn="1"/>
          </p:nvGrpSpPr>
          <p:grpSpPr bwMode="auto">
            <a:xfrm rot="3220060">
              <a:off x="2631" y="754"/>
              <a:ext cx="569" cy="637"/>
              <a:chOff x="1727" y="866"/>
              <a:chExt cx="129" cy="157"/>
            </a:xfrm>
          </p:grpSpPr>
          <p:sp>
            <p:nvSpPr>
              <p:cNvPr id="125970" name="Freeform 1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25971" name="Freeform 1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25972" name="Freeform 2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25973" name="Group 21"/>
            <p:cNvGrpSpPr>
              <a:grpSpLocks/>
            </p:cNvGrpSpPr>
            <p:nvPr userDrawn="1"/>
          </p:nvGrpSpPr>
          <p:grpSpPr bwMode="auto">
            <a:xfrm rot="-6691250">
              <a:off x="3637" y="132"/>
              <a:ext cx="356" cy="607"/>
              <a:chOff x="1727" y="866"/>
              <a:chExt cx="129" cy="157"/>
            </a:xfrm>
          </p:grpSpPr>
          <p:sp>
            <p:nvSpPr>
              <p:cNvPr id="125974" name="Freeform 22"/>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25975" name="Freeform 23"/>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25976" name="Freeform 24"/>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25977" name="Group 25"/>
            <p:cNvGrpSpPr>
              <a:grpSpLocks/>
            </p:cNvGrpSpPr>
            <p:nvPr userDrawn="1"/>
          </p:nvGrpSpPr>
          <p:grpSpPr bwMode="auto">
            <a:xfrm rot="-13075160">
              <a:off x="668" y="3321"/>
              <a:ext cx="501" cy="502"/>
              <a:chOff x="1727" y="866"/>
              <a:chExt cx="129" cy="157"/>
            </a:xfrm>
          </p:grpSpPr>
          <p:sp>
            <p:nvSpPr>
              <p:cNvPr id="125978" name="Freeform 26"/>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25979" name="Freeform 27"/>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25980" name="Freeform 28"/>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25981" name="Group 29"/>
            <p:cNvGrpSpPr>
              <a:grpSpLocks/>
            </p:cNvGrpSpPr>
            <p:nvPr userDrawn="1"/>
          </p:nvGrpSpPr>
          <p:grpSpPr bwMode="auto">
            <a:xfrm rot="4106450" flipH="1">
              <a:off x="393" y="262"/>
              <a:ext cx="709" cy="892"/>
              <a:chOff x="1727" y="866"/>
              <a:chExt cx="129" cy="157"/>
            </a:xfrm>
          </p:grpSpPr>
          <p:sp>
            <p:nvSpPr>
              <p:cNvPr id="125982" name="Freeform 3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25983" name="Freeform 3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25984" name="Freeform 3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25985" name="Group 33"/>
            <p:cNvGrpSpPr>
              <a:grpSpLocks/>
            </p:cNvGrpSpPr>
            <p:nvPr userDrawn="1"/>
          </p:nvGrpSpPr>
          <p:grpSpPr bwMode="auto">
            <a:xfrm rot="10015322" flipH="1">
              <a:off x="4625" y="2382"/>
              <a:ext cx="709" cy="892"/>
              <a:chOff x="1727" y="866"/>
              <a:chExt cx="129" cy="157"/>
            </a:xfrm>
          </p:grpSpPr>
          <p:sp>
            <p:nvSpPr>
              <p:cNvPr id="125986" name="Freeform 3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25987" name="Freeform 3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25988" name="Freeform 3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sp>
          <p:nvSpPr>
            <p:cNvPr id="125989" name="Freeform 37"/>
            <p:cNvSpPr>
              <a:spLocks/>
            </p:cNvSpPr>
            <p:nvPr userDrawn="1"/>
          </p:nvSpPr>
          <p:spPr bwMode="ltGray">
            <a:xfrm>
              <a:off x="1217" y="2"/>
              <a:ext cx="862" cy="886"/>
            </a:xfrm>
            <a:custGeom>
              <a:avLst/>
              <a:gdLst/>
              <a:ahLst/>
              <a:cxnLst>
                <a:cxn ang="0">
                  <a:pos x="0" y="0"/>
                </a:cxn>
                <a:cxn ang="0">
                  <a:pos x="6" y="107"/>
                </a:cxn>
                <a:cxn ang="0">
                  <a:pos x="37" y="262"/>
                </a:cxn>
                <a:cxn ang="0">
                  <a:pos x="83" y="410"/>
                </a:cxn>
                <a:cxn ang="0">
                  <a:pos x="149" y="546"/>
                </a:cxn>
                <a:cxn ang="0">
                  <a:pos x="237" y="666"/>
                </a:cxn>
                <a:cxn ang="0">
                  <a:pos x="338" y="764"/>
                </a:cxn>
                <a:cxn ang="0">
                  <a:pos x="450" y="838"/>
                </a:cxn>
                <a:cxn ang="0">
                  <a:pos x="579" y="879"/>
                </a:cxn>
                <a:cxn ang="0">
                  <a:pos x="714" y="886"/>
                </a:cxn>
                <a:cxn ang="0">
                  <a:pos x="862" y="851"/>
                </a:cxn>
                <a:cxn ang="0">
                  <a:pos x="784" y="856"/>
                </a:cxn>
                <a:cxn ang="0">
                  <a:pos x="700" y="835"/>
                </a:cxn>
                <a:cxn ang="0">
                  <a:pos x="621" y="794"/>
                </a:cxn>
                <a:cxn ang="0">
                  <a:pos x="542" y="728"/>
                </a:cxn>
                <a:cxn ang="0">
                  <a:pos x="466" y="649"/>
                </a:cxn>
                <a:cxn ang="0">
                  <a:pos x="397" y="557"/>
                </a:cxn>
                <a:cxn ang="0">
                  <a:pos x="334" y="454"/>
                </a:cxn>
                <a:cxn ang="0">
                  <a:pos x="279" y="339"/>
                </a:cxn>
                <a:cxn ang="0">
                  <a:pos x="238" y="225"/>
                </a:cxn>
                <a:cxn ang="0">
                  <a:pos x="205" y="105"/>
                </a:cxn>
                <a:cxn ang="0">
                  <a:pos x="184" y="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endParaRPr lang="en-US"/>
            </a:p>
          </p:txBody>
        </p:sp>
        <p:sp>
          <p:nvSpPr>
            <p:cNvPr id="125990" name="Freeform 38"/>
            <p:cNvSpPr>
              <a:spLocks/>
            </p:cNvSpPr>
            <p:nvPr userDrawn="1"/>
          </p:nvSpPr>
          <p:spPr bwMode="ltGray">
            <a:xfrm rot="9832527" flipV="1">
              <a:off x="2158" y="102"/>
              <a:ext cx="681" cy="593"/>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en-US"/>
            </a:p>
          </p:txBody>
        </p:sp>
        <p:sp>
          <p:nvSpPr>
            <p:cNvPr id="125991" name="Freeform 39"/>
            <p:cNvSpPr>
              <a:spLocks/>
            </p:cNvSpPr>
            <p:nvPr userDrawn="1"/>
          </p:nvSpPr>
          <p:spPr bwMode="ltGray">
            <a:xfrm rot="9832527" flipV="1">
              <a:off x="1997" y="858"/>
              <a:ext cx="330" cy="278"/>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en-US"/>
            </a:p>
          </p:txBody>
        </p:sp>
        <p:sp>
          <p:nvSpPr>
            <p:cNvPr id="125992" name="Freeform 40"/>
            <p:cNvSpPr>
              <a:spLocks/>
            </p:cNvSpPr>
            <p:nvPr userDrawn="1"/>
          </p:nvSpPr>
          <p:spPr bwMode="ltGray">
            <a:xfrm rot="9832527" flipV="1">
              <a:off x="2224" y="808"/>
              <a:ext cx="123" cy="233"/>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en-US"/>
            </a:p>
          </p:txBody>
        </p:sp>
        <p:sp>
          <p:nvSpPr>
            <p:cNvPr id="125993" name="Freeform 41"/>
            <p:cNvSpPr>
              <a:spLocks/>
            </p:cNvSpPr>
            <p:nvPr userDrawn="1"/>
          </p:nvSpPr>
          <p:spPr bwMode="ltGray">
            <a:xfrm>
              <a:off x="1603" y="0"/>
              <a:ext cx="124" cy="121"/>
            </a:xfrm>
            <a:custGeom>
              <a:avLst/>
              <a:gdLst/>
              <a:ahLst/>
              <a:cxnLst>
                <a:cxn ang="0">
                  <a:pos x="124" y="0"/>
                </a:cxn>
                <a:cxn ang="0">
                  <a:pos x="113" y="9"/>
                </a:cxn>
                <a:cxn ang="0">
                  <a:pos x="99" y="25"/>
                </a:cxn>
                <a:cxn ang="0">
                  <a:pos x="81" y="41"/>
                </a:cxn>
                <a:cxn ang="0">
                  <a:pos x="63" y="54"/>
                </a:cxn>
                <a:cxn ang="0">
                  <a:pos x="41" y="66"/>
                </a:cxn>
                <a:cxn ang="0">
                  <a:pos x="22" y="74"/>
                </a:cxn>
                <a:cxn ang="0">
                  <a:pos x="0" y="75"/>
                </a:cxn>
                <a:cxn ang="0">
                  <a:pos x="10" y="96"/>
                </a:cxn>
                <a:cxn ang="0">
                  <a:pos x="23" y="113"/>
                </a:cxn>
                <a:cxn ang="0">
                  <a:pos x="41" y="121"/>
                </a:cxn>
                <a:cxn ang="0">
                  <a:pos x="60" y="121"/>
                </a:cxn>
                <a:cxn ang="0">
                  <a:pos x="83" y="111"/>
                </a:cxn>
                <a:cxn ang="0">
                  <a:pos x="101" y="88"/>
                </a:cxn>
                <a:cxn ang="0">
                  <a:pos x="116" y="53"/>
                </a:cxn>
                <a:cxn ang="0">
                  <a:pos x="124" y="0"/>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endParaRPr lang="en-US"/>
            </a:p>
          </p:txBody>
        </p:sp>
        <p:sp>
          <p:nvSpPr>
            <p:cNvPr id="125994" name="Freeform 42"/>
            <p:cNvSpPr>
              <a:spLocks/>
            </p:cNvSpPr>
            <p:nvPr userDrawn="1"/>
          </p:nvSpPr>
          <p:spPr bwMode="ltGray">
            <a:xfrm rot="9832527" flipV="1">
              <a:off x="2173" y="1238"/>
              <a:ext cx="393" cy="2300"/>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endParaRPr lang="en-US"/>
            </a:p>
          </p:txBody>
        </p:sp>
        <p:sp>
          <p:nvSpPr>
            <p:cNvPr id="125995" name="Freeform 43"/>
            <p:cNvSpPr>
              <a:spLocks/>
            </p:cNvSpPr>
            <p:nvPr userDrawn="1"/>
          </p:nvSpPr>
          <p:spPr bwMode="ltGray">
            <a:xfrm>
              <a:off x="0" y="1848"/>
              <a:ext cx="36" cy="132"/>
            </a:xfrm>
            <a:custGeom>
              <a:avLst/>
              <a:gdLst/>
              <a:ahLst/>
              <a:cxnLst>
                <a:cxn ang="0">
                  <a:pos x="0" y="0"/>
                </a:cxn>
                <a:cxn ang="0">
                  <a:pos x="36" y="12"/>
                </a:cxn>
                <a:cxn ang="0">
                  <a:pos x="0" y="132"/>
                </a:cxn>
                <a:cxn ang="0">
                  <a:pos x="0" y="0"/>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endParaRPr lang="en-US"/>
            </a:p>
          </p:txBody>
        </p:sp>
      </p:grpSp>
      <p:sp>
        <p:nvSpPr>
          <p:cNvPr id="125996" name="Rectangle 44"/>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125997" name="Rectangle 45"/>
          <p:cNvSpPr>
            <a:spLocks noGrp="1" noChangeArrowheads="1"/>
          </p:cNvSpPr>
          <p:nvPr>
            <p:ph type="ftr" sz="quarter" idx="3"/>
          </p:nvPr>
        </p:nvSpPr>
        <p:spPr/>
        <p:txBody>
          <a:bodyPr/>
          <a:lstStyle>
            <a:lvl1pPr>
              <a:defRPr/>
            </a:lvl1pPr>
          </a:lstStyle>
          <a:p>
            <a:endParaRPr lang="en-US"/>
          </a:p>
        </p:txBody>
      </p:sp>
      <p:sp>
        <p:nvSpPr>
          <p:cNvPr id="125998" name="Rectangle 46"/>
          <p:cNvSpPr>
            <a:spLocks noGrp="1" noChangeArrowheads="1"/>
          </p:cNvSpPr>
          <p:nvPr>
            <p:ph type="sldNum" sz="quarter" idx="4"/>
          </p:nvPr>
        </p:nvSpPr>
        <p:spPr/>
        <p:txBody>
          <a:bodyPr/>
          <a:lstStyle>
            <a:lvl1pPr>
              <a:defRPr/>
            </a:lvl1pPr>
          </a:lstStyle>
          <a:p>
            <a:fld id="{D7A4522D-4BAB-408B-96F7-C61CA85B7F17}" type="slidenum">
              <a:rPr lang="en-US"/>
              <a:pPr/>
              <a:t>‹#›</a:t>
            </a:fld>
            <a:endParaRPr lang="en-US"/>
          </a:p>
        </p:txBody>
      </p:sp>
      <p:sp>
        <p:nvSpPr>
          <p:cNvPr id="125999" name="Rectangle 47"/>
          <p:cNvSpPr>
            <a:spLocks noGrp="1" noChangeArrowheads="1"/>
          </p:cNvSpPr>
          <p:nvPr>
            <p:ph type="ctrTitle"/>
          </p:nvPr>
        </p:nvSpPr>
        <p:spPr>
          <a:xfrm>
            <a:off x="2455863" y="596900"/>
            <a:ext cx="6192837" cy="3581400"/>
          </a:xfrm>
        </p:spPr>
        <p:txBody>
          <a:bodyPr/>
          <a:lstStyle>
            <a:lvl1pPr>
              <a:defRPr sz="5200" b="1"/>
            </a:lvl1pPr>
          </a:lstStyle>
          <a:p>
            <a:r>
              <a:rPr lang="en-US"/>
              <a:t>Click to edit Master title style</a:t>
            </a:r>
          </a:p>
        </p:txBody>
      </p:sp>
      <p:sp>
        <p:nvSpPr>
          <p:cNvPr id="126000"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5625417-0D41-456B-A4B6-FC9840205BC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3C986C-149E-45BA-9DC7-D273D2DD4FB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42913" y="103188"/>
            <a:ext cx="8243887" cy="5953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3638"/>
            <a:ext cx="2133600" cy="457200"/>
          </a:xfrm>
        </p:spPr>
        <p:txBody>
          <a:bodyPr/>
          <a:lstStyle>
            <a:lvl1pPr>
              <a:defRPr/>
            </a:lvl1pPr>
          </a:lstStyle>
          <a:p>
            <a:endParaRPr 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3638"/>
            <a:ext cx="2133600" cy="457200"/>
          </a:xfrm>
        </p:spPr>
        <p:txBody>
          <a:bodyPr/>
          <a:lstStyle>
            <a:lvl1pPr>
              <a:defRPr/>
            </a:lvl1pPr>
          </a:lstStyle>
          <a:p>
            <a:fld id="{03CA0147-FD7B-4B2B-A08D-4ECB520049C9}"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3144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561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561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E511F911-2925-4F26-863F-01A19B4EF46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EADB94E-D923-44D7-A42B-68AC79FF6BC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23A1FF-1EAA-40ED-A651-302FA1E0BFA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20D2B64-D1CA-4EBF-B0E8-B523F637651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D8964A2-7625-4AFF-BD64-B4C721DF700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A407A65-21FD-4098-9646-9B3486B879C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7914A4A-C483-4399-8BC4-214483010A9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C6B4411-2839-4A29-B930-E63E6A3CC13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AA1FDA1-469E-48CE-BA42-06F30038560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4930" name="Group 2"/>
          <p:cNvGrpSpPr>
            <a:grpSpLocks/>
          </p:cNvGrpSpPr>
          <p:nvPr/>
        </p:nvGrpSpPr>
        <p:grpSpPr bwMode="auto">
          <a:xfrm>
            <a:off x="-7938" y="0"/>
            <a:ext cx="2833688" cy="6856413"/>
            <a:chOff x="-5" y="0"/>
            <a:chExt cx="1785" cy="4319"/>
          </a:xfrm>
        </p:grpSpPr>
        <p:sp>
          <p:nvSpPr>
            <p:cNvPr id="124931" name="Freeform 3"/>
            <p:cNvSpPr>
              <a:spLocks/>
            </p:cNvSpPr>
            <p:nvPr/>
          </p:nvSpPr>
          <p:spPr bwMode="ltGray">
            <a:xfrm>
              <a:off x="-5" y="3262"/>
              <a:ext cx="472" cy="802"/>
            </a:xfrm>
            <a:custGeom>
              <a:avLst/>
              <a:gdLst/>
              <a:ahLst/>
              <a:cxnLst>
                <a:cxn ang="0">
                  <a:pos x="5" y="32"/>
                </a:cxn>
                <a:cxn ang="0">
                  <a:pos x="189" y="26"/>
                </a:cxn>
                <a:cxn ang="0">
                  <a:pos x="309" y="66"/>
                </a:cxn>
                <a:cxn ang="0">
                  <a:pos x="357" y="98"/>
                </a:cxn>
                <a:cxn ang="0">
                  <a:pos x="413" y="162"/>
                </a:cxn>
                <a:cxn ang="0">
                  <a:pos x="437" y="250"/>
                </a:cxn>
                <a:cxn ang="0">
                  <a:pos x="397" y="530"/>
                </a:cxn>
                <a:cxn ang="0">
                  <a:pos x="341" y="634"/>
                </a:cxn>
                <a:cxn ang="0">
                  <a:pos x="173" y="714"/>
                </a:cxn>
                <a:cxn ang="0">
                  <a:pos x="77" y="730"/>
                </a:cxn>
                <a:cxn ang="0">
                  <a:pos x="69" y="802"/>
                </a:cxn>
                <a:cxn ang="0">
                  <a:pos x="7" y="788"/>
                </a:cxn>
                <a:cxn ang="0">
                  <a:pos x="5" y="751"/>
                </a:cxn>
                <a:cxn ang="0">
                  <a:pos x="37" y="722"/>
                </a:cxn>
                <a:cxn ang="0">
                  <a:pos x="5" y="670"/>
                </a:cxn>
                <a:cxn ang="0">
                  <a:pos x="5" y="32"/>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000"/>
              </a:schemeClr>
            </a:solidFill>
            <a:ln w="9525">
              <a:noFill/>
              <a:round/>
              <a:headEnd/>
              <a:tailEnd/>
            </a:ln>
            <a:effectLst/>
          </p:spPr>
          <p:txBody>
            <a:bodyPr/>
            <a:lstStyle/>
            <a:p>
              <a:endParaRPr lang="en-US"/>
            </a:p>
          </p:txBody>
        </p:sp>
        <p:grpSp>
          <p:nvGrpSpPr>
            <p:cNvPr id="124932" name="Group 4"/>
            <p:cNvGrpSpPr>
              <a:grpSpLocks/>
            </p:cNvGrpSpPr>
            <p:nvPr/>
          </p:nvGrpSpPr>
          <p:grpSpPr bwMode="auto">
            <a:xfrm rot="14964908" flipH="1">
              <a:off x="104" y="2441"/>
              <a:ext cx="452" cy="444"/>
              <a:chOff x="1727" y="866"/>
              <a:chExt cx="129" cy="157"/>
            </a:xfrm>
          </p:grpSpPr>
          <p:sp>
            <p:nvSpPr>
              <p:cNvPr id="124933" name="Freeform 5"/>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24934" name="Freeform 6"/>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24935" name="Freeform 7"/>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sp>
          <p:nvSpPr>
            <p:cNvPr id="124936" name="Freeform 8"/>
            <p:cNvSpPr>
              <a:spLocks/>
            </p:cNvSpPr>
            <p:nvPr/>
          </p:nvSpPr>
          <p:spPr bwMode="ltGray">
            <a:xfrm>
              <a:off x="90" y="1736"/>
              <a:ext cx="710" cy="768"/>
            </a:xfrm>
            <a:custGeom>
              <a:avLst/>
              <a:gdLst/>
              <a:ahLst/>
              <a:cxnLst>
                <a:cxn ang="0">
                  <a:pos x="14" y="416"/>
                </a:cxn>
                <a:cxn ang="0">
                  <a:pos x="14" y="272"/>
                </a:cxn>
                <a:cxn ang="0">
                  <a:pos x="102" y="144"/>
                </a:cxn>
                <a:cxn ang="0">
                  <a:pos x="150" y="96"/>
                </a:cxn>
                <a:cxn ang="0">
                  <a:pos x="198" y="64"/>
                </a:cxn>
                <a:cxn ang="0">
                  <a:pos x="350" y="0"/>
                </a:cxn>
                <a:cxn ang="0">
                  <a:pos x="534" y="8"/>
                </a:cxn>
                <a:cxn ang="0">
                  <a:pos x="662" y="96"/>
                </a:cxn>
                <a:cxn ang="0">
                  <a:pos x="710" y="200"/>
                </a:cxn>
                <a:cxn ang="0">
                  <a:pos x="702" y="400"/>
                </a:cxn>
                <a:cxn ang="0">
                  <a:pos x="678" y="448"/>
                </a:cxn>
                <a:cxn ang="0">
                  <a:pos x="550" y="632"/>
                </a:cxn>
                <a:cxn ang="0">
                  <a:pos x="518" y="656"/>
                </a:cxn>
                <a:cxn ang="0">
                  <a:pos x="470" y="664"/>
                </a:cxn>
                <a:cxn ang="0">
                  <a:pos x="518" y="680"/>
                </a:cxn>
                <a:cxn ang="0">
                  <a:pos x="566" y="696"/>
                </a:cxn>
                <a:cxn ang="0">
                  <a:pos x="574" y="720"/>
                </a:cxn>
                <a:cxn ang="0">
                  <a:pos x="526" y="736"/>
                </a:cxn>
                <a:cxn ang="0">
                  <a:pos x="502" y="752"/>
                </a:cxn>
                <a:cxn ang="0">
                  <a:pos x="454" y="768"/>
                </a:cxn>
                <a:cxn ang="0">
                  <a:pos x="438" y="712"/>
                </a:cxn>
                <a:cxn ang="0">
                  <a:pos x="246" y="688"/>
                </a:cxn>
                <a:cxn ang="0">
                  <a:pos x="134" y="648"/>
                </a:cxn>
                <a:cxn ang="0">
                  <a:pos x="110" y="624"/>
                </a:cxn>
                <a:cxn ang="0">
                  <a:pos x="78" y="576"/>
                </a:cxn>
                <a:cxn ang="0">
                  <a:pos x="54" y="464"/>
                </a:cxn>
                <a:cxn ang="0">
                  <a:pos x="30" y="408"/>
                </a:cxn>
                <a:cxn ang="0">
                  <a:pos x="22" y="384"/>
                </a:cxn>
                <a:cxn ang="0">
                  <a:pos x="14" y="416"/>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000"/>
              </a:schemeClr>
            </a:solidFill>
            <a:ln w="9525">
              <a:noFill/>
              <a:round/>
              <a:headEnd/>
              <a:tailEnd/>
            </a:ln>
            <a:effectLst/>
          </p:spPr>
          <p:txBody>
            <a:bodyPr/>
            <a:lstStyle/>
            <a:p>
              <a:endParaRPr lang="en-US"/>
            </a:p>
          </p:txBody>
        </p:sp>
        <p:grpSp>
          <p:nvGrpSpPr>
            <p:cNvPr id="124937" name="Group 9"/>
            <p:cNvGrpSpPr>
              <a:grpSpLocks/>
            </p:cNvGrpSpPr>
            <p:nvPr/>
          </p:nvGrpSpPr>
          <p:grpSpPr bwMode="auto">
            <a:xfrm rot="416244">
              <a:off x="9" y="1746"/>
              <a:ext cx="1771" cy="1741"/>
              <a:chOff x="41" y="2787"/>
              <a:chExt cx="902" cy="833"/>
            </a:xfrm>
          </p:grpSpPr>
          <p:sp>
            <p:nvSpPr>
              <p:cNvPr id="124938" name="Freeform 10"/>
              <p:cNvSpPr>
                <a:spLocks/>
              </p:cNvSpPr>
              <p:nvPr userDrawn="1"/>
            </p:nvSpPr>
            <p:spPr bwMode="ltGray">
              <a:xfrm rot="373331" flipH="1">
                <a:off x="125" y="2787"/>
                <a:ext cx="313" cy="303"/>
              </a:xfrm>
              <a:custGeom>
                <a:avLst/>
                <a:gdLst/>
                <a:ahLst/>
                <a:cxnLst>
                  <a:cxn ang="0">
                    <a:pos x="46" y="210"/>
                  </a:cxn>
                  <a:cxn ang="0">
                    <a:pos x="37" y="198"/>
                  </a:cxn>
                  <a:cxn ang="0">
                    <a:pos x="26" y="181"/>
                  </a:cxn>
                  <a:cxn ang="0">
                    <a:pos x="15" y="159"/>
                  </a:cxn>
                  <a:cxn ang="0">
                    <a:pos x="5" y="135"/>
                  </a:cxn>
                  <a:cxn ang="0">
                    <a:pos x="0" y="109"/>
                  </a:cxn>
                  <a:cxn ang="0">
                    <a:pos x="1" y="82"/>
                  </a:cxn>
                  <a:cxn ang="0">
                    <a:pos x="9" y="57"/>
                  </a:cxn>
                  <a:cxn ang="0">
                    <a:pos x="27" y="35"/>
                  </a:cxn>
                  <a:cxn ang="0">
                    <a:pos x="45" y="22"/>
                  </a:cxn>
                  <a:cxn ang="0">
                    <a:pos x="60" y="12"/>
                  </a:cxn>
                  <a:cxn ang="0">
                    <a:pos x="72" y="7"/>
                  </a:cxn>
                  <a:cxn ang="0">
                    <a:pos x="81" y="5"/>
                  </a:cxn>
                  <a:cxn ang="0">
                    <a:pos x="88" y="5"/>
                  </a:cxn>
                  <a:cxn ang="0">
                    <a:pos x="104" y="0"/>
                  </a:cxn>
                  <a:cxn ang="0">
                    <a:pos x="148" y="8"/>
                  </a:cxn>
                  <a:cxn ang="0">
                    <a:pos x="160" y="12"/>
                  </a:cxn>
                  <a:cxn ang="0">
                    <a:pos x="172" y="15"/>
                  </a:cxn>
                  <a:cxn ang="0">
                    <a:pos x="182" y="19"/>
                  </a:cxn>
                  <a:cxn ang="0">
                    <a:pos x="190" y="23"/>
                  </a:cxn>
                  <a:cxn ang="0">
                    <a:pos x="198" y="27"/>
                  </a:cxn>
                  <a:cxn ang="0">
                    <a:pos x="205" y="32"/>
                  </a:cxn>
                  <a:cxn ang="0">
                    <a:pos x="211" y="38"/>
                  </a:cxn>
                  <a:cxn ang="0">
                    <a:pos x="217" y="45"/>
                  </a:cxn>
                  <a:cxn ang="0">
                    <a:pos x="205" y="40"/>
                  </a:cxn>
                  <a:cxn ang="0">
                    <a:pos x="194" y="36"/>
                  </a:cxn>
                  <a:cxn ang="0">
                    <a:pos x="183" y="33"/>
                  </a:cxn>
                  <a:cxn ang="0">
                    <a:pos x="172" y="30"/>
                  </a:cxn>
                  <a:cxn ang="0">
                    <a:pos x="163" y="27"/>
                  </a:cxn>
                  <a:cxn ang="0">
                    <a:pos x="153" y="26"/>
                  </a:cxn>
                  <a:cxn ang="0">
                    <a:pos x="143" y="24"/>
                  </a:cxn>
                  <a:cxn ang="0">
                    <a:pos x="134" y="24"/>
                  </a:cxn>
                  <a:cxn ang="0">
                    <a:pos x="125" y="24"/>
                  </a:cxn>
                  <a:cxn ang="0">
                    <a:pos x="116" y="25"/>
                  </a:cxn>
                  <a:cxn ang="0">
                    <a:pos x="107" y="27"/>
                  </a:cxn>
                  <a:cxn ang="0">
                    <a:pos x="99" y="29"/>
                  </a:cxn>
                  <a:cxn ang="0">
                    <a:pos x="91" y="33"/>
                  </a:cxn>
                  <a:cxn ang="0">
                    <a:pos x="82" y="36"/>
                  </a:cxn>
                  <a:cxn ang="0">
                    <a:pos x="74" y="41"/>
                  </a:cxn>
                  <a:cxn ang="0">
                    <a:pos x="66" y="46"/>
                  </a:cxn>
                  <a:cxn ang="0">
                    <a:pos x="52" y="61"/>
                  </a:cxn>
                  <a:cxn ang="0">
                    <a:pos x="42" y="80"/>
                  </a:cxn>
                  <a:cxn ang="0">
                    <a:pos x="37" y="103"/>
                  </a:cxn>
                  <a:cxn ang="0">
                    <a:pos x="35" y="126"/>
                  </a:cxn>
                  <a:cxn ang="0">
                    <a:pos x="35" y="151"/>
                  </a:cxn>
                  <a:cxn ang="0">
                    <a:pos x="38" y="174"/>
                  </a:cxn>
                  <a:cxn ang="0">
                    <a:pos x="41" y="194"/>
                  </a:cxn>
                  <a:cxn ang="0">
                    <a:pos x="46" y="210"/>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endParaRPr lang="en-US"/>
              </a:p>
            </p:txBody>
          </p:sp>
          <p:sp>
            <p:nvSpPr>
              <p:cNvPr id="124939" name="Freeform 11"/>
              <p:cNvSpPr>
                <a:spLocks/>
              </p:cNvSpPr>
              <p:nvPr userDrawn="1"/>
            </p:nvSpPr>
            <p:spPr bwMode="ltGray">
              <a:xfrm rot="373331" flipH="1">
                <a:off x="41" y="2843"/>
                <a:ext cx="262" cy="308"/>
              </a:xfrm>
              <a:custGeom>
                <a:avLst/>
                <a:gdLst/>
                <a:ahLst/>
                <a:cxnLst>
                  <a:cxn ang="0">
                    <a:pos x="109" y="0"/>
                  </a:cxn>
                  <a:cxn ang="0">
                    <a:pos x="112" y="2"/>
                  </a:cxn>
                  <a:cxn ang="0">
                    <a:pos x="118" y="8"/>
                  </a:cxn>
                  <a:cxn ang="0">
                    <a:pos x="127" y="18"/>
                  </a:cxn>
                  <a:cxn ang="0">
                    <a:pos x="137" y="33"/>
                  </a:cxn>
                  <a:cxn ang="0">
                    <a:pos x="145" y="52"/>
                  </a:cxn>
                  <a:cxn ang="0">
                    <a:pos x="150" y="76"/>
                  </a:cxn>
                  <a:cxn ang="0">
                    <a:pos x="150" y="105"/>
                  </a:cxn>
                  <a:cxn ang="0">
                    <a:pos x="144" y="139"/>
                  </a:cxn>
                  <a:cxn ang="0">
                    <a:pos x="140" y="149"/>
                  </a:cxn>
                  <a:cxn ang="0">
                    <a:pos x="136" y="157"/>
                  </a:cxn>
                  <a:cxn ang="0">
                    <a:pos x="131" y="165"/>
                  </a:cxn>
                  <a:cxn ang="0">
                    <a:pos x="125" y="173"/>
                  </a:cxn>
                  <a:cxn ang="0">
                    <a:pos x="117" y="180"/>
                  </a:cxn>
                  <a:cxn ang="0">
                    <a:pos x="110" y="185"/>
                  </a:cxn>
                  <a:cxn ang="0">
                    <a:pos x="102" y="191"/>
                  </a:cxn>
                  <a:cxn ang="0">
                    <a:pos x="92" y="195"/>
                  </a:cxn>
                  <a:cxn ang="0">
                    <a:pos x="82" y="197"/>
                  </a:cxn>
                  <a:cxn ang="0">
                    <a:pos x="72" y="200"/>
                  </a:cxn>
                  <a:cxn ang="0">
                    <a:pos x="61" y="201"/>
                  </a:cxn>
                  <a:cxn ang="0">
                    <a:pos x="49" y="201"/>
                  </a:cxn>
                  <a:cxn ang="0">
                    <a:pos x="37" y="200"/>
                  </a:cxn>
                  <a:cxn ang="0">
                    <a:pos x="25" y="197"/>
                  </a:cxn>
                  <a:cxn ang="0">
                    <a:pos x="12" y="193"/>
                  </a:cxn>
                  <a:cxn ang="0">
                    <a:pos x="0" y="188"/>
                  </a:cxn>
                  <a:cxn ang="0">
                    <a:pos x="11" y="195"/>
                  </a:cxn>
                  <a:cxn ang="0">
                    <a:pos x="22" y="200"/>
                  </a:cxn>
                  <a:cxn ang="0">
                    <a:pos x="33" y="205"/>
                  </a:cxn>
                  <a:cxn ang="0">
                    <a:pos x="43" y="208"/>
                  </a:cxn>
                  <a:cxn ang="0">
                    <a:pos x="53" y="211"/>
                  </a:cxn>
                  <a:cxn ang="0">
                    <a:pos x="63" y="212"/>
                  </a:cxn>
                  <a:cxn ang="0">
                    <a:pos x="73" y="213"/>
                  </a:cxn>
                  <a:cxn ang="0">
                    <a:pos x="83" y="213"/>
                  </a:cxn>
                  <a:cxn ang="0">
                    <a:pos x="91" y="212"/>
                  </a:cxn>
                  <a:cxn ang="0">
                    <a:pos x="100" y="210"/>
                  </a:cxn>
                  <a:cxn ang="0">
                    <a:pos x="108" y="208"/>
                  </a:cxn>
                  <a:cxn ang="0">
                    <a:pos x="116" y="206"/>
                  </a:cxn>
                  <a:cxn ang="0">
                    <a:pos x="123" y="203"/>
                  </a:cxn>
                  <a:cxn ang="0">
                    <a:pos x="130" y="199"/>
                  </a:cxn>
                  <a:cxn ang="0">
                    <a:pos x="136" y="195"/>
                  </a:cxn>
                  <a:cxn ang="0">
                    <a:pos x="142" y="191"/>
                  </a:cxn>
                  <a:cxn ang="0">
                    <a:pos x="158" y="176"/>
                  </a:cxn>
                  <a:cxn ang="0">
                    <a:pos x="169" y="161"/>
                  </a:cxn>
                  <a:cxn ang="0">
                    <a:pos x="176" y="144"/>
                  </a:cxn>
                  <a:cxn ang="0">
                    <a:pos x="179" y="128"/>
                  </a:cxn>
                  <a:cxn ang="0">
                    <a:pos x="181" y="111"/>
                  </a:cxn>
                  <a:cxn ang="0">
                    <a:pos x="181" y="95"/>
                  </a:cxn>
                  <a:cxn ang="0">
                    <a:pos x="182" y="79"/>
                  </a:cxn>
                  <a:cxn ang="0">
                    <a:pos x="173" y="46"/>
                  </a:cxn>
                  <a:cxn ang="0">
                    <a:pos x="156" y="21"/>
                  </a:cxn>
                  <a:cxn ang="0">
                    <a:pos x="151" y="18"/>
                  </a:cxn>
                  <a:cxn ang="0">
                    <a:pos x="147" y="15"/>
                  </a:cxn>
                  <a:cxn ang="0">
                    <a:pos x="142" y="13"/>
                  </a:cxn>
                  <a:cxn ang="0">
                    <a:pos x="138" y="11"/>
                  </a:cxn>
                  <a:cxn ang="0">
                    <a:pos x="132" y="9"/>
                  </a:cxn>
                  <a:cxn ang="0">
                    <a:pos x="126" y="6"/>
                  </a:cxn>
                  <a:cxn ang="0">
                    <a:pos x="119" y="3"/>
                  </a:cxn>
                  <a:cxn ang="0">
                    <a:pos x="109" y="0"/>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endParaRPr lang="en-US"/>
              </a:p>
            </p:txBody>
          </p:sp>
          <p:sp>
            <p:nvSpPr>
              <p:cNvPr id="124940" name="Freeform 12"/>
              <p:cNvSpPr>
                <a:spLocks/>
              </p:cNvSpPr>
              <p:nvPr userDrawn="1"/>
            </p:nvSpPr>
            <p:spPr bwMode="ltGray">
              <a:xfrm rot="373331" flipH="1">
                <a:off x="121" y="2907"/>
                <a:ext cx="93" cy="156"/>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endParaRPr lang="en-US"/>
              </a:p>
            </p:txBody>
          </p:sp>
          <p:sp>
            <p:nvSpPr>
              <p:cNvPr id="124941" name="Freeform 13"/>
              <p:cNvSpPr>
                <a:spLocks/>
              </p:cNvSpPr>
              <p:nvPr userDrawn="1"/>
            </p:nvSpPr>
            <p:spPr bwMode="ltGray">
              <a:xfrm rot="373331" flipH="1">
                <a:off x="313" y="3110"/>
                <a:ext cx="85" cy="93"/>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endParaRPr lang="en-US"/>
              </a:p>
            </p:txBody>
          </p:sp>
          <p:sp>
            <p:nvSpPr>
              <p:cNvPr id="124942" name="Freeform 14"/>
              <p:cNvSpPr>
                <a:spLocks/>
              </p:cNvSpPr>
              <p:nvPr userDrawn="1"/>
            </p:nvSpPr>
            <p:spPr bwMode="ltGray">
              <a:xfrm rot="373331" flipH="1">
                <a:off x="289" y="3135"/>
                <a:ext cx="21" cy="55"/>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endParaRPr lang="en-US"/>
              </a:p>
            </p:txBody>
          </p:sp>
          <p:grpSp>
            <p:nvGrpSpPr>
              <p:cNvPr id="124943" name="Group 15"/>
              <p:cNvGrpSpPr>
                <a:grpSpLocks/>
              </p:cNvGrpSpPr>
              <p:nvPr userDrawn="1"/>
            </p:nvGrpSpPr>
            <p:grpSpPr bwMode="auto">
              <a:xfrm rot="10886446" flipH="1">
                <a:off x="335" y="3251"/>
                <a:ext cx="608" cy="369"/>
                <a:chOff x="-366" y="1704"/>
                <a:chExt cx="608" cy="369"/>
              </a:xfrm>
            </p:grpSpPr>
            <p:sp>
              <p:nvSpPr>
                <p:cNvPr id="124944" name="Freeform 16"/>
                <p:cNvSpPr>
                  <a:spLocks/>
                </p:cNvSpPr>
                <p:nvPr userDrawn="1"/>
              </p:nvSpPr>
              <p:spPr bwMode="ltGray">
                <a:xfrm rot="4200091">
                  <a:off x="-243" y="1807"/>
                  <a:ext cx="143" cy="390"/>
                </a:xfrm>
                <a:custGeom>
                  <a:avLst/>
                  <a:gdLst/>
                  <a:ahLst/>
                  <a:cxnLst>
                    <a:cxn ang="0">
                      <a:pos x="12" y="44"/>
                    </a:cxn>
                    <a:cxn ang="0">
                      <a:pos x="6" y="72"/>
                    </a:cxn>
                    <a:cxn ang="0">
                      <a:pos x="3" y="99"/>
                    </a:cxn>
                    <a:cxn ang="0">
                      <a:pos x="0" y="125"/>
                    </a:cxn>
                    <a:cxn ang="0">
                      <a:pos x="0" y="151"/>
                    </a:cxn>
                    <a:cxn ang="0">
                      <a:pos x="3" y="180"/>
                    </a:cxn>
                    <a:cxn ang="0">
                      <a:pos x="7" y="211"/>
                    </a:cxn>
                    <a:cxn ang="0">
                      <a:pos x="16" y="247"/>
                    </a:cxn>
                    <a:cxn ang="0">
                      <a:pos x="29" y="287"/>
                    </a:cxn>
                    <a:cxn ang="0">
                      <a:pos x="43" y="325"/>
                    </a:cxn>
                    <a:cxn ang="0">
                      <a:pos x="61" y="364"/>
                    </a:cxn>
                    <a:cxn ang="0">
                      <a:pos x="83" y="406"/>
                    </a:cxn>
                    <a:cxn ang="0">
                      <a:pos x="106" y="446"/>
                    </a:cxn>
                    <a:cxn ang="0">
                      <a:pos x="132" y="483"/>
                    </a:cxn>
                    <a:cxn ang="0">
                      <a:pos x="157" y="516"/>
                    </a:cxn>
                    <a:cxn ang="0">
                      <a:pos x="182" y="544"/>
                    </a:cxn>
                    <a:cxn ang="0">
                      <a:pos x="207" y="564"/>
                    </a:cxn>
                    <a:cxn ang="0">
                      <a:pos x="160" y="501"/>
                    </a:cxn>
                    <a:cxn ang="0">
                      <a:pos x="127" y="448"/>
                    </a:cxn>
                    <a:cxn ang="0">
                      <a:pos x="103" y="405"/>
                    </a:cxn>
                    <a:cxn ang="0">
                      <a:pos x="87" y="368"/>
                    </a:cxn>
                    <a:cxn ang="0">
                      <a:pos x="75" y="337"/>
                    </a:cxn>
                    <a:cxn ang="0">
                      <a:pos x="68" y="309"/>
                    </a:cxn>
                    <a:cxn ang="0">
                      <a:pos x="63" y="285"/>
                    </a:cxn>
                    <a:cxn ang="0">
                      <a:pos x="56" y="261"/>
                    </a:cxn>
                    <a:cxn ang="0">
                      <a:pos x="44" y="205"/>
                    </a:cxn>
                    <a:cxn ang="0">
                      <a:pos x="41" y="140"/>
                    </a:cxn>
                    <a:cxn ang="0">
                      <a:pos x="43" y="68"/>
                    </a:cxn>
                    <a:cxn ang="0">
                      <a:pos x="50" y="0"/>
                    </a:cxn>
                    <a:cxn ang="0">
                      <a:pos x="12" y="44"/>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endParaRPr lang="en-US"/>
                </a:p>
              </p:txBody>
            </p:sp>
            <p:sp>
              <p:nvSpPr>
                <p:cNvPr id="124945" name="Freeform 17"/>
                <p:cNvSpPr>
                  <a:spLocks/>
                </p:cNvSpPr>
                <p:nvPr userDrawn="1"/>
              </p:nvSpPr>
              <p:spPr bwMode="ltGray">
                <a:xfrm rot="4200091">
                  <a:off x="124" y="1761"/>
                  <a:ext cx="33" cy="160"/>
                </a:xfrm>
                <a:custGeom>
                  <a:avLst/>
                  <a:gdLst/>
                  <a:ahLst/>
                  <a:cxnLst>
                    <a:cxn ang="0">
                      <a:pos x="0" y="19"/>
                    </a:cxn>
                    <a:cxn ang="0">
                      <a:pos x="14" y="55"/>
                    </a:cxn>
                    <a:cxn ang="0">
                      <a:pos x="22" y="101"/>
                    </a:cxn>
                    <a:cxn ang="0">
                      <a:pos x="24" y="159"/>
                    </a:cxn>
                    <a:cxn ang="0">
                      <a:pos x="19" y="232"/>
                    </a:cxn>
                    <a:cxn ang="0">
                      <a:pos x="45" y="217"/>
                    </a:cxn>
                    <a:cxn ang="0">
                      <a:pos x="47" y="178"/>
                    </a:cxn>
                    <a:cxn ang="0">
                      <a:pos x="47" y="140"/>
                    </a:cxn>
                    <a:cxn ang="0">
                      <a:pos x="45" y="103"/>
                    </a:cxn>
                    <a:cxn ang="0">
                      <a:pos x="41" y="71"/>
                    </a:cxn>
                    <a:cxn ang="0">
                      <a:pos x="36" y="52"/>
                    </a:cxn>
                    <a:cxn ang="0">
                      <a:pos x="29" y="34"/>
                    </a:cxn>
                    <a:cxn ang="0">
                      <a:pos x="22" y="17"/>
                    </a:cxn>
                    <a:cxn ang="0">
                      <a:pos x="13" y="0"/>
                    </a:cxn>
                    <a:cxn ang="0">
                      <a:pos x="0" y="1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endParaRPr lang="en-US"/>
                </a:p>
              </p:txBody>
            </p:sp>
            <p:sp>
              <p:nvSpPr>
                <p:cNvPr id="124946" name="Freeform 18"/>
                <p:cNvSpPr>
                  <a:spLocks/>
                </p:cNvSpPr>
                <p:nvPr userDrawn="1"/>
              </p:nvSpPr>
              <p:spPr bwMode="ltGray">
                <a:xfrm rot="4200091">
                  <a:off x="199" y="1720"/>
                  <a:ext cx="60" cy="27"/>
                </a:xfrm>
                <a:custGeom>
                  <a:avLst/>
                  <a:gdLst/>
                  <a:ahLst/>
                  <a:cxnLst>
                    <a:cxn ang="0">
                      <a:pos x="87" y="22"/>
                    </a:cxn>
                    <a:cxn ang="0">
                      <a:pos x="77" y="17"/>
                    </a:cxn>
                    <a:cxn ang="0">
                      <a:pos x="68" y="12"/>
                    </a:cxn>
                    <a:cxn ang="0">
                      <a:pos x="58" y="7"/>
                    </a:cxn>
                    <a:cxn ang="0">
                      <a:pos x="47" y="5"/>
                    </a:cxn>
                    <a:cxn ang="0">
                      <a:pos x="37" y="3"/>
                    </a:cxn>
                    <a:cxn ang="0">
                      <a:pos x="26" y="2"/>
                    </a:cxn>
                    <a:cxn ang="0">
                      <a:pos x="13" y="0"/>
                    </a:cxn>
                    <a:cxn ang="0">
                      <a:pos x="0" y="2"/>
                    </a:cxn>
                    <a:cxn ang="0">
                      <a:pos x="6" y="6"/>
                    </a:cxn>
                    <a:cxn ang="0">
                      <a:pos x="14" y="10"/>
                    </a:cxn>
                    <a:cxn ang="0">
                      <a:pos x="22" y="14"/>
                    </a:cxn>
                    <a:cxn ang="0">
                      <a:pos x="33" y="18"/>
                    </a:cxn>
                    <a:cxn ang="0">
                      <a:pos x="42" y="22"/>
                    </a:cxn>
                    <a:cxn ang="0">
                      <a:pos x="52" y="27"/>
                    </a:cxn>
                    <a:cxn ang="0">
                      <a:pos x="64" y="33"/>
                    </a:cxn>
                    <a:cxn ang="0">
                      <a:pos x="74" y="40"/>
                    </a:cxn>
                    <a:cxn ang="0">
                      <a:pos x="87" y="22"/>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endParaRPr lang="en-US"/>
                </a:p>
              </p:txBody>
            </p:sp>
          </p:grpSp>
        </p:grpSp>
        <p:grpSp>
          <p:nvGrpSpPr>
            <p:cNvPr id="124947" name="Group 19"/>
            <p:cNvGrpSpPr>
              <a:grpSpLocks/>
            </p:cNvGrpSpPr>
            <p:nvPr/>
          </p:nvGrpSpPr>
          <p:grpSpPr bwMode="auto">
            <a:xfrm rot="-15351438">
              <a:off x="343" y="3854"/>
              <a:ext cx="392" cy="424"/>
              <a:chOff x="1727" y="866"/>
              <a:chExt cx="129" cy="157"/>
            </a:xfrm>
          </p:grpSpPr>
          <p:sp>
            <p:nvSpPr>
              <p:cNvPr id="124948" name="Freeform 2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24949" name="Freeform 2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24950" name="Freeform 2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24951" name="Group 23"/>
            <p:cNvGrpSpPr>
              <a:grpSpLocks/>
            </p:cNvGrpSpPr>
            <p:nvPr/>
          </p:nvGrpSpPr>
          <p:grpSpPr bwMode="auto">
            <a:xfrm rot="5003157">
              <a:off x="249" y="1102"/>
              <a:ext cx="412" cy="500"/>
              <a:chOff x="1727" y="866"/>
              <a:chExt cx="129" cy="157"/>
            </a:xfrm>
          </p:grpSpPr>
          <p:sp>
            <p:nvSpPr>
              <p:cNvPr id="124952" name="Freeform 2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24953" name="Freeform 2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24954" name="Freeform 2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grpSp>
          <p:nvGrpSpPr>
            <p:cNvPr id="124955" name="Group 27"/>
            <p:cNvGrpSpPr>
              <a:grpSpLocks/>
            </p:cNvGrpSpPr>
            <p:nvPr/>
          </p:nvGrpSpPr>
          <p:grpSpPr bwMode="auto">
            <a:xfrm>
              <a:off x="815" y="0"/>
              <a:ext cx="345" cy="367"/>
              <a:chOff x="1727" y="866"/>
              <a:chExt cx="129" cy="157"/>
            </a:xfrm>
          </p:grpSpPr>
          <p:sp>
            <p:nvSpPr>
              <p:cNvPr id="124956" name="Freeform 2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en-US"/>
              </a:p>
            </p:txBody>
          </p:sp>
          <p:sp>
            <p:nvSpPr>
              <p:cNvPr id="124957" name="Freeform 2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en-US"/>
              </a:p>
            </p:txBody>
          </p:sp>
          <p:sp>
            <p:nvSpPr>
              <p:cNvPr id="124958" name="Freeform 3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en-US"/>
              </a:p>
            </p:txBody>
          </p:sp>
        </p:grpSp>
        <p:sp>
          <p:nvSpPr>
            <p:cNvPr id="124959" name="Freeform 31"/>
            <p:cNvSpPr>
              <a:spLocks/>
            </p:cNvSpPr>
            <p:nvPr/>
          </p:nvSpPr>
          <p:spPr bwMode="ltGray">
            <a:xfrm>
              <a:off x="87" y="94"/>
              <a:ext cx="699" cy="756"/>
            </a:xfrm>
            <a:custGeom>
              <a:avLst/>
              <a:gdLst/>
              <a:ahLst/>
              <a:cxnLst>
                <a:cxn ang="0">
                  <a:pos x="1" y="392"/>
                </a:cxn>
                <a:cxn ang="0">
                  <a:pos x="3" y="252"/>
                </a:cxn>
                <a:cxn ang="0">
                  <a:pos x="21" y="210"/>
                </a:cxn>
                <a:cxn ang="0">
                  <a:pos x="29" y="182"/>
                </a:cxn>
                <a:cxn ang="0">
                  <a:pos x="39" y="154"/>
                </a:cxn>
                <a:cxn ang="0">
                  <a:pos x="51" y="138"/>
                </a:cxn>
                <a:cxn ang="0">
                  <a:pos x="111" y="74"/>
                </a:cxn>
                <a:cxn ang="0">
                  <a:pos x="169" y="30"/>
                </a:cxn>
                <a:cxn ang="0">
                  <a:pos x="225" y="10"/>
                </a:cxn>
                <a:cxn ang="0">
                  <a:pos x="249" y="4"/>
                </a:cxn>
                <a:cxn ang="0">
                  <a:pos x="265" y="0"/>
                </a:cxn>
                <a:cxn ang="0">
                  <a:pos x="357" y="2"/>
                </a:cxn>
                <a:cxn ang="0">
                  <a:pos x="385" y="6"/>
                </a:cxn>
                <a:cxn ang="0">
                  <a:pos x="489" y="40"/>
                </a:cxn>
                <a:cxn ang="0">
                  <a:pos x="619" y="128"/>
                </a:cxn>
                <a:cxn ang="0">
                  <a:pos x="653" y="178"/>
                </a:cxn>
                <a:cxn ang="0">
                  <a:pos x="693" y="322"/>
                </a:cxn>
                <a:cxn ang="0">
                  <a:pos x="687" y="434"/>
                </a:cxn>
                <a:cxn ang="0">
                  <a:pos x="665" y="538"/>
                </a:cxn>
                <a:cxn ang="0">
                  <a:pos x="639" y="564"/>
                </a:cxn>
                <a:cxn ang="0">
                  <a:pos x="631" y="580"/>
                </a:cxn>
                <a:cxn ang="0">
                  <a:pos x="607" y="588"/>
                </a:cxn>
                <a:cxn ang="0">
                  <a:pos x="473" y="664"/>
                </a:cxn>
                <a:cxn ang="0">
                  <a:pos x="449" y="678"/>
                </a:cxn>
                <a:cxn ang="0">
                  <a:pos x="405" y="684"/>
                </a:cxn>
                <a:cxn ang="0">
                  <a:pos x="375" y="690"/>
                </a:cxn>
                <a:cxn ang="0">
                  <a:pos x="267" y="684"/>
                </a:cxn>
                <a:cxn ang="0">
                  <a:pos x="259" y="722"/>
                </a:cxn>
                <a:cxn ang="0">
                  <a:pos x="241" y="756"/>
                </a:cxn>
                <a:cxn ang="0">
                  <a:pos x="185" y="728"/>
                </a:cxn>
                <a:cxn ang="0">
                  <a:pos x="163" y="720"/>
                </a:cxn>
                <a:cxn ang="0">
                  <a:pos x="151" y="716"/>
                </a:cxn>
                <a:cxn ang="0">
                  <a:pos x="195" y="674"/>
                </a:cxn>
                <a:cxn ang="0">
                  <a:pos x="211" y="644"/>
                </a:cxn>
                <a:cxn ang="0">
                  <a:pos x="209" y="626"/>
                </a:cxn>
                <a:cxn ang="0">
                  <a:pos x="195" y="620"/>
                </a:cxn>
                <a:cxn ang="0">
                  <a:pos x="165" y="596"/>
                </a:cxn>
                <a:cxn ang="0">
                  <a:pos x="99" y="534"/>
                </a:cxn>
                <a:cxn ang="0">
                  <a:pos x="61" y="506"/>
                </a:cxn>
                <a:cxn ang="0">
                  <a:pos x="23" y="470"/>
                </a:cxn>
                <a:cxn ang="0">
                  <a:pos x="7" y="434"/>
                </a:cxn>
                <a:cxn ang="0">
                  <a:pos x="5" y="396"/>
                </a:cxn>
                <a:cxn ang="0">
                  <a:pos x="1" y="392"/>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000"/>
              </a:schemeClr>
            </a:solidFill>
            <a:ln w="9525">
              <a:noFill/>
              <a:round/>
              <a:headEnd/>
              <a:tailEnd/>
            </a:ln>
            <a:effectLst/>
          </p:spPr>
          <p:txBody>
            <a:bodyPr/>
            <a:lstStyle/>
            <a:p>
              <a:endParaRPr lang="en-US"/>
            </a:p>
          </p:txBody>
        </p:sp>
        <p:sp>
          <p:nvSpPr>
            <p:cNvPr id="124960" name="Freeform 32"/>
            <p:cNvSpPr>
              <a:spLocks/>
            </p:cNvSpPr>
            <p:nvPr/>
          </p:nvSpPr>
          <p:spPr bwMode="ltGray">
            <a:xfrm rot="828663">
              <a:off x="242" y="3404"/>
              <a:ext cx="132" cy="16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endParaRPr lang="en-US"/>
            </a:p>
          </p:txBody>
        </p:sp>
        <p:sp>
          <p:nvSpPr>
            <p:cNvPr id="124961" name="Freeform 33"/>
            <p:cNvSpPr>
              <a:spLocks/>
            </p:cNvSpPr>
            <p:nvPr/>
          </p:nvSpPr>
          <p:spPr bwMode="ltGray">
            <a:xfrm rot="828663">
              <a:off x="266" y="3592"/>
              <a:ext cx="66" cy="43"/>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endParaRPr lang="en-US"/>
            </a:p>
          </p:txBody>
        </p:sp>
        <p:sp>
          <p:nvSpPr>
            <p:cNvPr id="124962" name="Freeform 34"/>
            <p:cNvSpPr>
              <a:spLocks/>
            </p:cNvSpPr>
            <p:nvPr/>
          </p:nvSpPr>
          <p:spPr bwMode="ltGray">
            <a:xfrm>
              <a:off x="11" y="4110"/>
              <a:ext cx="118" cy="209"/>
            </a:xfrm>
            <a:custGeom>
              <a:avLst/>
              <a:gdLst/>
              <a:ahLst/>
              <a:cxnLst>
                <a:cxn ang="0">
                  <a:pos x="0" y="0"/>
                </a:cxn>
                <a:cxn ang="0">
                  <a:pos x="6" y="8"/>
                </a:cxn>
                <a:cxn ang="0">
                  <a:pos x="15" y="19"/>
                </a:cxn>
                <a:cxn ang="0">
                  <a:pos x="26" y="33"/>
                </a:cxn>
                <a:cxn ang="0">
                  <a:pos x="38" y="51"/>
                </a:cxn>
                <a:cxn ang="0">
                  <a:pos x="54" y="72"/>
                </a:cxn>
                <a:cxn ang="0">
                  <a:pos x="67" y="94"/>
                </a:cxn>
                <a:cxn ang="0">
                  <a:pos x="79" y="119"/>
                </a:cxn>
                <a:cxn ang="0">
                  <a:pos x="87" y="146"/>
                </a:cxn>
                <a:cxn ang="0">
                  <a:pos x="94" y="175"/>
                </a:cxn>
                <a:cxn ang="0">
                  <a:pos x="91" y="209"/>
                </a:cxn>
                <a:cxn ang="0">
                  <a:pos x="118" y="209"/>
                </a:cxn>
                <a:cxn ang="0">
                  <a:pos x="117" y="177"/>
                </a:cxn>
                <a:cxn ang="0">
                  <a:pos x="104" y="119"/>
                </a:cxn>
                <a:cxn ang="0">
                  <a:pos x="82" y="69"/>
                </a:cxn>
                <a:cxn ang="0">
                  <a:pos x="47" y="27"/>
                </a:cxn>
                <a:cxn ang="0">
                  <a:pos x="0" y="0"/>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endParaRPr lang="en-US"/>
            </a:p>
          </p:txBody>
        </p:sp>
        <p:sp>
          <p:nvSpPr>
            <p:cNvPr id="124963" name="Freeform 35"/>
            <p:cNvSpPr>
              <a:spLocks/>
            </p:cNvSpPr>
            <p:nvPr/>
          </p:nvSpPr>
          <p:spPr bwMode="ltGray">
            <a:xfrm>
              <a:off x="0" y="3968"/>
              <a:ext cx="130" cy="128"/>
            </a:xfrm>
            <a:custGeom>
              <a:avLst/>
              <a:gdLst/>
              <a:ahLst/>
              <a:cxnLst>
                <a:cxn ang="0">
                  <a:pos x="103" y="0"/>
                </a:cxn>
                <a:cxn ang="0">
                  <a:pos x="130" y="128"/>
                </a:cxn>
                <a:cxn ang="0">
                  <a:pos x="125" y="126"/>
                </a:cxn>
                <a:cxn ang="0">
                  <a:pos x="111" y="121"/>
                </a:cxn>
                <a:cxn ang="0">
                  <a:pos x="92" y="111"/>
                </a:cxn>
                <a:cxn ang="0">
                  <a:pos x="68" y="103"/>
                </a:cxn>
                <a:cxn ang="0">
                  <a:pos x="41" y="94"/>
                </a:cxn>
                <a:cxn ang="0">
                  <a:pos x="19" y="90"/>
                </a:cxn>
                <a:cxn ang="0">
                  <a:pos x="0" y="93"/>
                </a:cxn>
                <a:cxn ang="0">
                  <a:pos x="0" y="72"/>
                </a:cxn>
                <a:cxn ang="0">
                  <a:pos x="12" y="70"/>
                </a:cxn>
                <a:cxn ang="0">
                  <a:pos x="24" y="66"/>
                </a:cxn>
                <a:cxn ang="0">
                  <a:pos x="38" y="66"/>
                </a:cxn>
                <a:cxn ang="0">
                  <a:pos x="51" y="67"/>
                </a:cxn>
                <a:cxn ang="0">
                  <a:pos x="65" y="70"/>
                </a:cxn>
                <a:cxn ang="0">
                  <a:pos x="78" y="78"/>
                </a:cxn>
                <a:cxn ang="0">
                  <a:pos x="81" y="74"/>
                </a:cxn>
                <a:cxn ang="0">
                  <a:pos x="81" y="58"/>
                </a:cxn>
                <a:cxn ang="0">
                  <a:pos x="82" y="37"/>
                </a:cxn>
                <a:cxn ang="0">
                  <a:pos x="82" y="29"/>
                </a:cxn>
                <a:cxn ang="0">
                  <a:pos x="80" y="29"/>
                </a:cxn>
                <a:cxn ang="0">
                  <a:pos x="77" y="27"/>
                </a:cxn>
                <a:cxn ang="0">
                  <a:pos x="76" y="22"/>
                </a:cxn>
                <a:cxn ang="0">
                  <a:pos x="75" y="19"/>
                </a:cxn>
                <a:cxn ang="0">
                  <a:pos x="76" y="15"/>
                </a:cxn>
                <a:cxn ang="0">
                  <a:pos x="79" y="10"/>
                </a:cxn>
                <a:cxn ang="0">
                  <a:pos x="89" y="6"/>
                </a:cxn>
                <a:cxn ang="0">
                  <a:pos x="103" y="0"/>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endParaRPr lang="en-US"/>
            </a:p>
          </p:txBody>
        </p:sp>
        <p:sp>
          <p:nvSpPr>
            <p:cNvPr id="124964" name="Freeform 36"/>
            <p:cNvSpPr>
              <a:spLocks/>
            </p:cNvSpPr>
            <p:nvPr/>
          </p:nvSpPr>
          <p:spPr bwMode="ltGray">
            <a:xfrm>
              <a:off x="0" y="3949"/>
              <a:ext cx="47" cy="86"/>
            </a:xfrm>
            <a:custGeom>
              <a:avLst/>
              <a:gdLst/>
              <a:ahLst/>
              <a:cxnLst>
                <a:cxn ang="0">
                  <a:pos x="37" y="0"/>
                </a:cxn>
                <a:cxn ang="0">
                  <a:pos x="15" y="37"/>
                </a:cxn>
                <a:cxn ang="0">
                  <a:pos x="0" y="59"/>
                </a:cxn>
                <a:cxn ang="0">
                  <a:pos x="0" y="86"/>
                </a:cxn>
                <a:cxn ang="0">
                  <a:pos x="8" y="82"/>
                </a:cxn>
                <a:cxn ang="0">
                  <a:pos x="20" y="73"/>
                </a:cxn>
                <a:cxn ang="0">
                  <a:pos x="33" y="63"/>
                </a:cxn>
                <a:cxn ang="0">
                  <a:pos x="42" y="51"/>
                </a:cxn>
                <a:cxn ang="0">
                  <a:pos x="47" y="36"/>
                </a:cxn>
                <a:cxn ang="0">
                  <a:pos x="46" y="19"/>
                </a:cxn>
                <a:cxn ang="0">
                  <a:pos x="37" y="0"/>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endParaRPr lang="en-US"/>
            </a:p>
          </p:txBody>
        </p:sp>
        <p:sp>
          <p:nvSpPr>
            <p:cNvPr id="124965" name="Freeform 37"/>
            <p:cNvSpPr>
              <a:spLocks/>
            </p:cNvSpPr>
            <p:nvPr/>
          </p:nvSpPr>
          <p:spPr bwMode="ltGray">
            <a:xfrm>
              <a:off x="0" y="3239"/>
              <a:ext cx="497" cy="740"/>
            </a:xfrm>
            <a:custGeom>
              <a:avLst/>
              <a:gdLst/>
              <a:ahLst/>
              <a:cxnLst>
                <a:cxn ang="0">
                  <a:pos x="0" y="13"/>
                </a:cxn>
                <a:cxn ang="0">
                  <a:pos x="41" y="4"/>
                </a:cxn>
                <a:cxn ang="0">
                  <a:pos x="101" y="0"/>
                </a:cxn>
                <a:cxn ang="0">
                  <a:pos x="170" y="4"/>
                </a:cxn>
                <a:cxn ang="0">
                  <a:pos x="248" y="21"/>
                </a:cxn>
                <a:cxn ang="0">
                  <a:pos x="323" y="50"/>
                </a:cxn>
                <a:cxn ang="0">
                  <a:pos x="382" y="90"/>
                </a:cxn>
                <a:cxn ang="0">
                  <a:pos x="428" y="141"/>
                </a:cxn>
                <a:cxn ang="0">
                  <a:pos x="463" y="199"/>
                </a:cxn>
                <a:cxn ang="0">
                  <a:pos x="485" y="262"/>
                </a:cxn>
                <a:cxn ang="0">
                  <a:pos x="496" y="327"/>
                </a:cxn>
                <a:cxn ang="0">
                  <a:pos x="497" y="396"/>
                </a:cxn>
                <a:cxn ang="0">
                  <a:pos x="487" y="462"/>
                </a:cxn>
                <a:cxn ang="0">
                  <a:pos x="470" y="527"/>
                </a:cxn>
                <a:cxn ang="0">
                  <a:pos x="443" y="586"/>
                </a:cxn>
                <a:cxn ang="0">
                  <a:pos x="406" y="639"/>
                </a:cxn>
                <a:cxn ang="0">
                  <a:pos x="364" y="683"/>
                </a:cxn>
                <a:cxn ang="0">
                  <a:pos x="315" y="715"/>
                </a:cxn>
                <a:cxn ang="0">
                  <a:pos x="259" y="736"/>
                </a:cxn>
                <a:cxn ang="0">
                  <a:pos x="198" y="740"/>
                </a:cxn>
                <a:cxn ang="0">
                  <a:pos x="131" y="727"/>
                </a:cxn>
                <a:cxn ang="0">
                  <a:pos x="167" y="728"/>
                </a:cxn>
                <a:cxn ang="0">
                  <a:pos x="204" y="718"/>
                </a:cxn>
                <a:cxn ang="0">
                  <a:pos x="238" y="700"/>
                </a:cxn>
                <a:cxn ang="0">
                  <a:pos x="272" y="670"/>
                </a:cxn>
                <a:cxn ang="0">
                  <a:pos x="304" y="635"/>
                </a:cxn>
                <a:cxn ang="0">
                  <a:pos x="333" y="594"/>
                </a:cxn>
                <a:cxn ang="0">
                  <a:pos x="358" y="549"/>
                </a:cxn>
                <a:cxn ang="0">
                  <a:pos x="381" y="500"/>
                </a:cxn>
                <a:cxn ang="0">
                  <a:pos x="396" y="449"/>
                </a:cxn>
                <a:cxn ang="0">
                  <a:pos x="408" y="397"/>
                </a:cxn>
                <a:cxn ang="0">
                  <a:pos x="414" y="346"/>
                </a:cxn>
                <a:cxn ang="0">
                  <a:pos x="412" y="296"/>
                </a:cxn>
                <a:cxn ang="0">
                  <a:pos x="402" y="251"/>
                </a:cxn>
                <a:cxn ang="0">
                  <a:pos x="384" y="208"/>
                </a:cxn>
                <a:cxn ang="0">
                  <a:pos x="357" y="172"/>
                </a:cxn>
                <a:cxn ang="0">
                  <a:pos x="320" y="142"/>
                </a:cxn>
                <a:cxn ang="0">
                  <a:pos x="260" y="107"/>
                </a:cxn>
                <a:cxn ang="0">
                  <a:pos x="203" y="82"/>
                </a:cxn>
                <a:cxn ang="0">
                  <a:pos x="154" y="65"/>
                </a:cxn>
                <a:cxn ang="0">
                  <a:pos x="108" y="56"/>
                </a:cxn>
                <a:cxn ang="0">
                  <a:pos x="68" y="55"/>
                </a:cxn>
                <a:cxn ang="0">
                  <a:pos x="32" y="61"/>
                </a:cxn>
                <a:cxn ang="0">
                  <a:pos x="0" y="70"/>
                </a:cxn>
                <a:cxn ang="0">
                  <a:pos x="0" y="13"/>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endParaRPr lang="en-US"/>
            </a:p>
          </p:txBody>
        </p:sp>
        <p:sp>
          <p:nvSpPr>
            <p:cNvPr id="124966" name="Freeform 38"/>
            <p:cNvSpPr>
              <a:spLocks/>
            </p:cNvSpPr>
            <p:nvPr/>
          </p:nvSpPr>
          <p:spPr bwMode="ltGray">
            <a:xfrm rot="1584153">
              <a:off x="20" y="410"/>
              <a:ext cx="344" cy="245"/>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en-US"/>
            </a:p>
          </p:txBody>
        </p:sp>
        <p:sp>
          <p:nvSpPr>
            <p:cNvPr id="124967" name="Freeform 39"/>
            <p:cNvSpPr>
              <a:spLocks/>
            </p:cNvSpPr>
            <p:nvPr/>
          </p:nvSpPr>
          <p:spPr bwMode="ltGray">
            <a:xfrm rot="1584153">
              <a:off x="242" y="756"/>
              <a:ext cx="167" cy="115"/>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en-US"/>
            </a:p>
          </p:txBody>
        </p:sp>
        <p:sp>
          <p:nvSpPr>
            <p:cNvPr id="124968" name="Freeform 40"/>
            <p:cNvSpPr>
              <a:spLocks/>
            </p:cNvSpPr>
            <p:nvPr/>
          </p:nvSpPr>
          <p:spPr bwMode="ltGray">
            <a:xfrm rot="1584153">
              <a:off x="574" y="286"/>
              <a:ext cx="147" cy="160"/>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endParaRPr lang="en-US"/>
            </a:p>
          </p:txBody>
        </p:sp>
        <p:sp>
          <p:nvSpPr>
            <p:cNvPr id="124969" name="Freeform 41"/>
            <p:cNvSpPr>
              <a:spLocks/>
            </p:cNvSpPr>
            <p:nvPr/>
          </p:nvSpPr>
          <p:spPr bwMode="ltGray">
            <a:xfrm rot="1584153">
              <a:off x="236" y="721"/>
              <a:ext cx="62" cy="97"/>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en-US"/>
            </a:p>
          </p:txBody>
        </p:sp>
        <p:sp>
          <p:nvSpPr>
            <p:cNvPr id="124970" name="Freeform 42"/>
            <p:cNvSpPr>
              <a:spLocks/>
            </p:cNvSpPr>
            <p:nvPr/>
          </p:nvSpPr>
          <p:spPr bwMode="ltGray">
            <a:xfrm rot="1584153">
              <a:off x="585" y="466"/>
              <a:ext cx="72" cy="41"/>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endParaRPr lang="en-US"/>
            </a:p>
          </p:txBody>
        </p:sp>
        <p:sp>
          <p:nvSpPr>
            <p:cNvPr id="124971" name="Freeform 43"/>
            <p:cNvSpPr>
              <a:spLocks/>
            </p:cNvSpPr>
            <p:nvPr/>
          </p:nvSpPr>
          <p:spPr bwMode="ltGray">
            <a:xfrm>
              <a:off x="0" y="886"/>
              <a:ext cx="360" cy="650"/>
            </a:xfrm>
            <a:custGeom>
              <a:avLst/>
              <a:gdLst/>
              <a:ahLst/>
              <a:cxnLst>
                <a:cxn ang="0">
                  <a:pos x="264" y="0"/>
                </a:cxn>
                <a:cxn ang="0">
                  <a:pos x="269" y="9"/>
                </a:cxn>
                <a:cxn ang="0">
                  <a:pos x="277" y="22"/>
                </a:cxn>
                <a:cxn ang="0">
                  <a:pos x="286" y="39"/>
                </a:cxn>
                <a:cxn ang="0">
                  <a:pos x="297" y="58"/>
                </a:cxn>
                <a:cxn ang="0">
                  <a:pos x="309" y="83"/>
                </a:cxn>
                <a:cxn ang="0">
                  <a:pos x="319" y="108"/>
                </a:cxn>
                <a:cxn ang="0">
                  <a:pos x="329" y="136"/>
                </a:cxn>
                <a:cxn ang="0">
                  <a:pos x="333" y="163"/>
                </a:cxn>
                <a:cxn ang="0">
                  <a:pos x="336" y="193"/>
                </a:cxn>
                <a:cxn ang="0">
                  <a:pos x="332" y="223"/>
                </a:cxn>
                <a:cxn ang="0">
                  <a:pos x="323" y="255"/>
                </a:cxn>
                <a:cxn ang="0">
                  <a:pos x="310" y="285"/>
                </a:cxn>
                <a:cxn ang="0">
                  <a:pos x="287" y="315"/>
                </a:cxn>
                <a:cxn ang="0">
                  <a:pos x="257" y="343"/>
                </a:cxn>
                <a:cxn ang="0">
                  <a:pos x="218" y="370"/>
                </a:cxn>
                <a:cxn ang="0">
                  <a:pos x="167" y="396"/>
                </a:cxn>
                <a:cxn ang="0">
                  <a:pos x="111" y="425"/>
                </a:cxn>
                <a:cxn ang="0">
                  <a:pos x="69" y="457"/>
                </a:cxn>
                <a:cxn ang="0">
                  <a:pos x="35" y="490"/>
                </a:cxn>
                <a:cxn ang="0">
                  <a:pos x="12" y="526"/>
                </a:cxn>
                <a:cxn ang="0">
                  <a:pos x="0" y="553"/>
                </a:cxn>
                <a:cxn ang="0">
                  <a:pos x="0" y="650"/>
                </a:cxn>
                <a:cxn ang="0">
                  <a:pos x="6" y="628"/>
                </a:cxn>
                <a:cxn ang="0">
                  <a:pos x="19" y="594"/>
                </a:cxn>
                <a:cxn ang="0">
                  <a:pos x="43" y="551"/>
                </a:cxn>
                <a:cxn ang="0">
                  <a:pos x="76" y="503"/>
                </a:cxn>
                <a:cxn ang="0">
                  <a:pos x="125" y="454"/>
                </a:cxn>
                <a:cxn ang="0">
                  <a:pos x="190" y="408"/>
                </a:cxn>
                <a:cxn ang="0">
                  <a:pos x="275" y="365"/>
                </a:cxn>
                <a:cxn ang="0">
                  <a:pos x="308" y="342"/>
                </a:cxn>
                <a:cxn ang="0">
                  <a:pos x="335" y="305"/>
                </a:cxn>
                <a:cxn ang="0">
                  <a:pos x="352" y="255"/>
                </a:cxn>
                <a:cxn ang="0">
                  <a:pos x="360" y="201"/>
                </a:cxn>
                <a:cxn ang="0">
                  <a:pos x="356" y="144"/>
                </a:cxn>
                <a:cxn ang="0">
                  <a:pos x="341" y="88"/>
                </a:cxn>
                <a:cxn ang="0">
                  <a:pos x="311" y="39"/>
                </a:cxn>
                <a:cxn ang="0">
                  <a:pos x="264" y="0"/>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endParaRPr lang="en-US"/>
            </a:p>
          </p:txBody>
        </p:sp>
        <p:sp>
          <p:nvSpPr>
            <p:cNvPr id="124972" name="Freeform 44"/>
            <p:cNvSpPr>
              <a:spLocks/>
            </p:cNvSpPr>
            <p:nvPr/>
          </p:nvSpPr>
          <p:spPr bwMode="ltGray">
            <a:xfrm rot="1584153">
              <a:off x="56" y="84"/>
              <a:ext cx="804" cy="686"/>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endParaRPr lang="en-US"/>
            </a:p>
          </p:txBody>
        </p:sp>
      </p:grpSp>
      <p:sp>
        <p:nvSpPr>
          <p:cNvPr id="124973"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4974"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4975"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endParaRPr lang="en-US"/>
          </a:p>
        </p:txBody>
      </p:sp>
      <p:sp>
        <p:nvSpPr>
          <p:cNvPr id="124976"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endParaRPr lang="en-US"/>
          </a:p>
        </p:txBody>
      </p:sp>
      <p:sp>
        <p:nvSpPr>
          <p:cNvPr id="124977"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fld id="{01E131AF-3F58-4A78-8B8B-890C34D8CD4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hyperlink" Target="file:///G:\tin%208\Ngoai%20kh&#243;a1\TT3.ppt" TargetMode="External"/><Relationship Id="rId3" Type="http://schemas.openxmlformats.org/officeDocument/2006/relationships/audio" Target="../media/audio2.wav"/><Relationship Id="rId7" Type="http://schemas.openxmlformats.org/officeDocument/2006/relationships/hyperlink" Target="file:///G:\tin%208\TTDD2.ppt" TargetMode="External"/><Relationship Id="rId12"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hyperlink" Target="file:///G:\tin%208\TTDD1.ppt" TargetMode="External"/><Relationship Id="rId11" Type="http://schemas.openxmlformats.org/officeDocument/2006/relationships/image" Target="../media/image7.png"/><Relationship Id="rId5" Type="http://schemas.openxmlformats.org/officeDocument/2006/relationships/image" Target="../media/image5.jpeg"/><Relationship Id="rId10" Type="http://schemas.openxmlformats.org/officeDocument/2006/relationships/image" Target="../media/image6.emf"/><Relationship Id="rId4" Type="http://schemas.openxmlformats.org/officeDocument/2006/relationships/audio" Target="../media/audio3.wav"/><Relationship Id="rId9" Type="http://schemas.openxmlformats.org/officeDocument/2006/relationships/hyperlink" Target="file:///G:\tin%208\TTDD3.ppt"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file:///G:\tin%208\TTDD2.ppt" TargetMode="External"/><Relationship Id="rId13" Type="http://schemas.openxmlformats.org/officeDocument/2006/relationships/image" Target="../media/image8.png"/><Relationship Id="rId3" Type="http://schemas.openxmlformats.org/officeDocument/2006/relationships/audio" Target="../media/audio2.wav"/><Relationship Id="rId7" Type="http://schemas.openxmlformats.org/officeDocument/2006/relationships/hyperlink" Target="file:///G:\tin%208\TTDD1.ppt" TargetMode="External"/><Relationship Id="rId12"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image" Target="../media/image6.emf"/><Relationship Id="rId5" Type="http://schemas.openxmlformats.org/officeDocument/2006/relationships/audio" Target="../media/audio4.wav"/><Relationship Id="rId10" Type="http://schemas.openxmlformats.org/officeDocument/2006/relationships/hyperlink" Target="file:///G:\tin%208\TTDD3.ppt" TargetMode="External"/><Relationship Id="rId4" Type="http://schemas.openxmlformats.org/officeDocument/2006/relationships/audio" Target="../media/audio3.wav"/><Relationship Id="rId9" Type="http://schemas.openxmlformats.org/officeDocument/2006/relationships/hyperlink" Target="file:///G:\tin%208\Ngoai%20kh&#243;a1\TT3.ppt"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file:///G:\tin%208\Ngoai%20kh&#243;a1\TT3.ppt" TargetMode="External"/><Relationship Id="rId3" Type="http://schemas.openxmlformats.org/officeDocument/2006/relationships/audio" Target="../media/audio2.wav"/><Relationship Id="rId7" Type="http://schemas.openxmlformats.org/officeDocument/2006/relationships/hyperlink" Target="file:///G:\tin%208\TTDD2.ppt" TargetMode="External"/><Relationship Id="rId12"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hyperlink" Target="file:///G:\tin%208\TTDD1.ppt" TargetMode="External"/><Relationship Id="rId11" Type="http://schemas.openxmlformats.org/officeDocument/2006/relationships/image" Target="../media/image7.png"/><Relationship Id="rId5" Type="http://schemas.openxmlformats.org/officeDocument/2006/relationships/image" Target="../media/image5.jpeg"/><Relationship Id="rId10" Type="http://schemas.openxmlformats.org/officeDocument/2006/relationships/image" Target="../media/image6.emf"/><Relationship Id="rId4" Type="http://schemas.openxmlformats.org/officeDocument/2006/relationships/audio" Target="../media/audio3.wav"/><Relationship Id="rId9" Type="http://schemas.openxmlformats.org/officeDocument/2006/relationships/hyperlink" Target="file:///G:\tin%208\TTDD3.pp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954107"/>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28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28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2057400"/>
            <a:ext cx="8686800" cy="3785652"/>
          </a:xfrm>
          <a:prstGeom prst="rect">
            <a:avLst/>
          </a:prstGeom>
          <a:noFill/>
        </p:spPr>
        <p:txBody>
          <a:bodyPr wrap="square">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MÔN: ĐỊA LÍ - LỚP 5</a:t>
            </a:r>
            <a:endPar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Tiết</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2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Tuần</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2</a:t>
            </a:r>
            <a:endPar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TÊN </a:t>
            </a:r>
            <a:r>
              <a:rPr lang="en-US" sz="3200" b="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BÀI: </a:t>
            </a:r>
            <a:r>
              <a:rPr lang="en-US"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Địa</a:t>
            </a:r>
            <a:r>
              <a:rPr lang="en-US"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hình</a:t>
            </a:r>
            <a:r>
              <a:rPr lang="en-US"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và</a:t>
            </a:r>
            <a:r>
              <a:rPr lang="en-US"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khoáng</a:t>
            </a:r>
            <a:r>
              <a:rPr lang="en-US"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 </a:t>
            </a:r>
            <a:r>
              <a:rPr lang="en-US" b="1" dirty="0" err="1"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rPr>
              <a:t>sản</a:t>
            </a:r>
            <a:endParaRPr lang="en-US" sz="3200" b="1" dirty="0" smtClean="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endParaRPr lang="en-US" sz="3200" b="1" dirty="0">
              <a:ln w="10541" cmpd="sng">
                <a:solidFill>
                  <a:schemeClr val="accent1">
                    <a:shade val="88000"/>
                    <a:satMod val="110000"/>
                  </a:schemeClr>
                </a:solidFill>
                <a:prstDash val="solid"/>
              </a:ln>
              <a:solidFill>
                <a:srgbClr val="FF0000"/>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GV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rPr>
              <a:t>t</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hực</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hiện</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Nguyễn</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Ngọc</a:t>
            </a:r>
            <a:r>
              <a:rPr lang="en-US" sz="3200" b="1" i="1" dirty="0"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 </a:t>
            </a:r>
            <a:r>
              <a:rPr lang="en-US" sz="3200" b="1" i="1" dirty="0" err="1" smtClean="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rPr>
              <a:t>Ánh</a:t>
            </a:r>
            <a:endParaRPr lang="en-US" sz="3200" b="1" i="1" dirty="0">
              <a:ln w="10541" cmpd="sng">
                <a:solidFill>
                  <a:schemeClr val="accent1">
                    <a:shade val="88000"/>
                    <a:satMod val="110000"/>
                  </a:schemeClr>
                </a:solidFill>
                <a:prstDash val="solid"/>
              </a:ln>
              <a:solidFill>
                <a:srgbClr val="3333CC"/>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335" name="Text Box 47"/>
          <p:cNvSpPr txBox="1">
            <a:spLocks noChangeArrowheads="1"/>
          </p:cNvSpPr>
          <p:nvPr/>
        </p:nvSpPr>
        <p:spPr bwMode="auto">
          <a:xfrm>
            <a:off x="4508500" y="63500"/>
            <a:ext cx="4572000" cy="5875338"/>
          </a:xfrm>
          <a:prstGeom prst="rect">
            <a:avLst/>
          </a:prstGeom>
          <a:noFill/>
          <a:ln w="9525">
            <a:noFill/>
            <a:miter lim="800000"/>
            <a:headEnd/>
            <a:tailEnd/>
          </a:ln>
          <a:effectLst/>
        </p:spPr>
        <p:txBody>
          <a:bodyPr>
            <a:spAutoFit/>
          </a:bodyPr>
          <a:lstStyle/>
          <a:p>
            <a:pPr indent="569913" algn="just" eaLnBrk="1" hangingPunct="1">
              <a:buFont typeface="Wingdings" pitchFamily="2" charset="2"/>
              <a:buNone/>
            </a:pPr>
            <a:r>
              <a:rPr lang="en-US" b="1">
                <a:solidFill>
                  <a:srgbClr val="FF0000"/>
                </a:solidFill>
                <a:effectLst>
                  <a:outerShdw blurRad="38100" dist="38100" dir="2700000" algn="tl">
                    <a:srgbClr val="C0C0C0"/>
                  </a:outerShdw>
                </a:effectLst>
                <a:latin typeface="Arial "/>
              </a:rPr>
              <a:t>2. </a:t>
            </a:r>
            <a:r>
              <a:rPr lang="en-US" b="1" u="sng">
                <a:solidFill>
                  <a:srgbClr val="FF0000"/>
                </a:solidFill>
                <a:effectLst>
                  <a:outerShdw blurRad="38100" dist="38100" dir="2700000" algn="tl">
                    <a:srgbClr val="C0C0C0"/>
                  </a:outerShdw>
                </a:effectLst>
                <a:latin typeface="Arial "/>
              </a:rPr>
              <a:t>Khoáng sản</a:t>
            </a:r>
            <a:r>
              <a:rPr lang="en-US" b="1">
                <a:solidFill>
                  <a:srgbClr val="FF0000"/>
                </a:solidFill>
                <a:effectLst>
                  <a:outerShdw blurRad="38100" dist="38100" dir="2700000" algn="tl">
                    <a:srgbClr val="C0C0C0"/>
                  </a:outerShdw>
                </a:effectLst>
                <a:latin typeface="Arial "/>
              </a:rPr>
              <a:t>:</a:t>
            </a:r>
          </a:p>
          <a:p>
            <a:pPr indent="569913" eaLnBrk="1" hangingPunct="1">
              <a:buFont typeface="Wingdings" pitchFamily="2" charset="2"/>
              <a:buNone/>
            </a:pPr>
            <a:r>
              <a:rPr lang="en-US" sz="2900" b="1">
                <a:solidFill>
                  <a:srgbClr val="000099"/>
                </a:solidFill>
                <a:effectLst>
                  <a:outerShdw blurRad="38100" dist="38100" dir="2700000" algn="tl">
                    <a:srgbClr val="C0C0C0"/>
                  </a:outerShdw>
                </a:effectLst>
                <a:latin typeface="Arial "/>
              </a:rPr>
              <a:t>Nước ta có nhiều loại khoáng sản như: Than, dầu mỏ, khí tự nhiên, bô-xit, sắt, a-pa-tit, thiếc, than đá,…</a:t>
            </a:r>
          </a:p>
          <a:p>
            <a:pPr indent="569913" algn="just" eaLnBrk="1" hangingPunct="1">
              <a:buFont typeface="Wingdings" pitchFamily="2" charset="2"/>
              <a:buNone/>
            </a:pPr>
            <a:r>
              <a:rPr lang="en-US" sz="2900" b="1">
                <a:solidFill>
                  <a:srgbClr val="000099"/>
                </a:solidFill>
                <a:effectLst>
                  <a:outerShdw blurRad="38100" dist="38100" dir="2700000" algn="tl">
                    <a:srgbClr val="C0C0C0"/>
                  </a:outerShdw>
                </a:effectLst>
                <a:latin typeface="Arial "/>
              </a:rPr>
              <a:t>Khoáng sản được dùng làm nguyên liệu cho nhiều ngành công nghiệp. Chúng ta cần khai thác khoáng sản một các hợp lí, sử dụng tiết kiệm và có hiệu quả.</a:t>
            </a:r>
          </a:p>
        </p:txBody>
      </p:sp>
      <p:pic>
        <p:nvPicPr>
          <p:cNvPr id="140337" name="Picture 49" descr="Luoc_do_mot_so_khoang_san_Viet_Nam"/>
          <p:cNvPicPr>
            <a:picLocks noChangeAspect="1" noChangeArrowheads="1"/>
          </p:cNvPicPr>
          <p:nvPr/>
        </p:nvPicPr>
        <p:blipFill>
          <a:blip r:embed="rId2"/>
          <a:srcRect/>
          <a:stretch>
            <a:fillRect/>
          </a:stretch>
        </p:blipFill>
        <p:spPr bwMode="auto">
          <a:xfrm>
            <a:off x="0" y="0"/>
            <a:ext cx="4495800" cy="6629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40335"/>
                                        </p:tgtEl>
                                        <p:attrNameLst>
                                          <p:attrName>style.visibility</p:attrName>
                                        </p:attrNameLst>
                                      </p:cBhvr>
                                      <p:to>
                                        <p:strVal val="visible"/>
                                      </p:to>
                                    </p:set>
                                    <p:anim calcmode="discrete" valueType="clr">
                                      <p:cBhvr override="childStyle">
                                        <p:cTn id="7" dur="80"/>
                                        <p:tgtEl>
                                          <p:spTgt spid="14033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0335"/>
                                        </p:tgtEl>
                                        <p:attrNameLst>
                                          <p:attrName>fillcolor</p:attrName>
                                        </p:attrNameLst>
                                      </p:cBhvr>
                                      <p:tavLst>
                                        <p:tav tm="0">
                                          <p:val>
                                            <p:clrVal>
                                              <a:schemeClr val="accent2"/>
                                            </p:clrVal>
                                          </p:val>
                                        </p:tav>
                                        <p:tav tm="50000">
                                          <p:val>
                                            <p:clrVal>
                                              <a:schemeClr val="hlink"/>
                                            </p:clrVal>
                                          </p:val>
                                        </p:tav>
                                      </p:tavLst>
                                    </p:anim>
                                    <p:set>
                                      <p:cBhvr>
                                        <p:cTn id="9" dur="80"/>
                                        <p:tgtEl>
                                          <p:spTgt spid="14033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33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1600200" y="5486400"/>
            <a:ext cx="6096000" cy="457200"/>
          </a:xfrm>
          <a:prstGeom prst="rect">
            <a:avLst/>
          </a:prstGeom>
          <a:noFill/>
          <a:ln w="9525">
            <a:noFill/>
            <a:miter lim="800000"/>
            <a:headEnd/>
            <a:tailEnd/>
          </a:ln>
          <a:effectLst/>
        </p:spPr>
        <p:txBody>
          <a:bodyPr>
            <a:spAutoFit/>
          </a:bodyPr>
          <a:lstStyle/>
          <a:p>
            <a:pPr>
              <a:spcBef>
                <a:spcPct val="50000"/>
              </a:spcBef>
            </a:pPr>
            <a:endParaRPr lang="en-US" sz="2400">
              <a:latin typeface="Arial "/>
            </a:endParaRPr>
          </a:p>
        </p:txBody>
      </p:sp>
      <p:sp>
        <p:nvSpPr>
          <p:cNvPr id="144389" name="Text Box 5"/>
          <p:cNvSpPr txBox="1">
            <a:spLocks noChangeArrowheads="1"/>
          </p:cNvSpPr>
          <p:nvPr/>
        </p:nvSpPr>
        <p:spPr bwMode="auto">
          <a:xfrm>
            <a:off x="228600" y="2438400"/>
            <a:ext cx="8686800" cy="1066800"/>
          </a:xfrm>
          <a:prstGeom prst="rect">
            <a:avLst/>
          </a:prstGeom>
          <a:noFill/>
          <a:ln w="9525" algn="ctr">
            <a:noFill/>
            <a:miter lim="800000"/>
            <a:headEnd/>
            <a:tailEnd/>
          </a:ln>
          <a:effectLst/>
        </p:spPr>
        <p:txBody>
          <a:bodyPr>
            <a:spAutoFit/>
          </a:bodyPr>
          <a:lstStyle/>
          <a:p>
            <a:r>
              <a:rPr lang="en-US" b="1" u="sng">
                <a:solidFill>
                  <a:srgbClr val="FF3300"/>
                </a:solidFill>
                <a:effectLst>
                  <a:outerShdw blurRad="38100" dist="38100" dir="2700000" algn="tl">
                    <a:srgbClr val="C0C0C0"/>
                  </a:outerShdw>
                </a:effectLst>
                <a:latin typeface="Arial "/>
                <a:sym typeface="Wingdings 2" pitchFamily="18" charset="2"/>
              </a:rPr>
              <a:t>Câu 1:</a:t>
            </a:r>
            <a:r>
              <a:rPr lang="en-US" b="1">
                <a:solidFill>
                  <a:srgbClr val="FF3300"/>
                </a:solidFill>
                <a:effectLst>
                  <a:outerShdw blurRad="38100" dist="38100" dir="2700000" algn="tl">
                    <a:srgbClr val="C0C0C0"/>
                  </a:outerShdw>
                </a:effectLst>
                <a:latin typeface="Arial "/>
                <a:sym typeface="Wingdings 2" pitchFamily="18" charset="2"/>
              </a:rPr>
              <a:t> </a:t>
            </a:r>
            <a:r>
              <a:rPr lang="en-US" b="1">
                <a:solidFill>
                  <a:srgbClr val="0000FF"/>
                </a:solidFill>
                <a:effectLst>
                  <a:outerShdw blurRad="38100" dist="38100" dir="2700000" algn="tl">
                    <a:srgbClr val="C0C0C0"/>
                  </a:outerShdw>
                </a:effectLst>
                <a:latin typeface="Arial "/>
                <a:sym typeface="Wingdings 2" pitchFamily="18" charset="2"/>
              </a:rPr>
              <a:t>Vùng đồi núi nước ta chiếm khoảng mấy phần diện tích đất liền?</a:t>
            </a:r>
            <a:endParaRPr lang="en-US" b="1">
              <a:solidFill>
                <a:srgbClr val="0000FF"/>
              </a:solidFill>
              <a:latin typeface="Arial "/>
            </a:endParaRPr>
          </a:p>
        </p:txBody>
      </p:sp>
      <p:sp>
        <p:nvSpPr>
          <p:cNvPr id="144394" name="Rectangle 10"/>
          <p:cNvSpPr>
            <a:spLocks noChangeArrowheads="1"/>
          </p:cNvSpPr>
          <p:nvPr/>
        </p:nvSpPr>
        <p:spPr bwMode="auto">
          <a:xfrm>
            <a:off x="3124200" y="3810000"/>
            <a:ext cx="4114800" cy="457200"/>
          </a:xfrm>
          <a:prstGeom prst="rect">
            <a:avLst/>
          </a:prstGeom>
          <a:solidFill>
            <a:schemeClr val="folHlink"/>
          </a:solidFill>
          <a:ln w="9525" algn="ctr">
            <a:solidFill>
              <a:schemeClr val="tx1"/>
            </a:solidFill>
            <a:miter lim="800000"/>
            <a:headEnd/>
            <a:tailEnd/>
          </a:ln>
          <a:effectLst/>
        </p:spPr>
        <p:txBody>
          <a:bodyPr wrap="none" anchor="ctr"/>
          <a:lstStyle/>
          <a:p>
            <a:pPr algn="ctr"/>
            <a:r>
              <a:rPr lang="en-US" b="1">
                <a:solidFill>
                  <a:srgbClr val="FF3300"/>
                </a:solidFill>
                <a:latin typeface="Arial "/>
              </a:rPr>
              <a:t>1/4</a:t>
            </a:r>
          </a:p>
        </p:txBody>
      </p:sp>
      <p:sp>
        <p:nvSpPr>
          <p:cNvPr id="144395" name="Rectangle 11"/>
          <p:cNvSpPr>
            <a:spLocks noChangeArrowheads="1"/>
          </p:cNvSpPr>
          <p:nvPr/>
        </p:nvSpPr>
        <p:spPr bwMode="auto">
          <a:xfrm>
            <a:off x="3124200" y="5029200"/>
            <a:ext cx="4114800" cy="533400"/>
          </a:xfrm>
          <a:prstGeom prst="rect">
            <a:avLst/>
          </a:prstGeom>
          <a:solidFill>
            <a:schemeClr val="folHlink"/>
          </a:solidFill>
          <a:ln w="9525" algn="ctr">
            <a:solidFill>
              <a:schemeClr val="tx1"/>
            </a:solidFill>
            <a:miter lim="800000"/>
            <a:headEnd/>
            <a:tailEnd/>
          </a:ln>
          <a:effectLst/>
        </p:spPr>
        <p:txBody>
          <a:bodyPr wrap="none" anchor="ctr"/>
          <a:lstStyle/>
          <a:p>
            <a:pPr algn="ctr"/>
            <a:r>
              <a:rPr lang="en-US" b="1">
                <a:solidFill>
                  <a:srgbClr val="FF3300"/>
                </a:solidFill>
                <a:latin typeface="Arial "/>
              </a:rPr>
              <a:t>3/4</a:t>
            </a:r>
          </a:p>
        </p:txBody>
      </p:sp>
      <p:sp>
        <p:nvSpPr>
          <p:cNvPr id="144396" name="Rectangle 12"/>
          <p:cNvSpPr>
            <a:spLocks noChangeArrowheads="1"/>
          </p:cNvSpPr>
          <p:nvPr/>
        </p:nvSpPr>
        <p:spPr bwMode="auto">
          <a:xfrm>
            <a:off x="3124200" y="4419600"/>
            <a:ext cx="4114800" cy="533400"/>
          </a:xfrm>
          <a:prstGeom prst="rect">
            <a:avLst/>
          </a:prstGeom>
          <a:solidFill>
            <a:schemeClr val="folHlink"/>
          </a:solidFill>
          <a:ln w="9525" algn="ctr">
            <a:solidFill>
              <a:schemeClr val="tx1"/>
            </a:solidFill>
            <a:miter lim="800000"/>
            <a:headEnd/>
            <a:tailEnd/>
          </a:ln>
          <a:effectLst/>
        </p:spPr>
        <p:txBody>
          <a:bodyPr wrap="none" anchor="ctr"/>
          <a:lstStyle/>
          <a:p>
            <a:pPr algn="ctr"/>
            <a:r>
              <a:rPr lang="en-US" b="1">
                <a:solidFill>
                  <a:srgbClr val="FF3300"/>
                </a:solidFill>
                <a:latin typeface="Arial "/>
              </a:rPr>
              <a:t>2/4</a:t>
            </a:r>
          </a:p>
        </p:txBody>
      </p:sp>
      <p:sp>
        <p:nvSpPr>
          <p:cNvPr id="144397" name="Rectangle 13"/>
          <p:cNvSpPr>
            <a:spLocks noChangeArrowheads="1"/>
          </p:cNvSpPr>
          <p:nvPr/>
        </p:nvSpPr>
        <p:spPr bwMode="auto">
          <a:xfrm>
            <a:off x="3124200" y="5715000"/>
            <a:ext cx="4114800" cy="609600"/>
          </a:xfrm>
          <a:prstGeom prst="rect">
            <a:avLst/>
          </a:prstGeom>
          <a:solidFill>
            <a:schemeClr val="folHlink"/>
          </a:solidFill>
          <a:ln w="9525" algn="ctr">
            <a:solidFill>
              <a:schemeClr val="tx1"/>
            </a:solidFill>
            <a:miter lim="800000"/>
            <a:headEnd/>
            <a:tailEnd/>
          </a:ln>
          <a:effectLst/>
        </p:spPr>
        <p:txBody>
          <a:bodyPr wrap="none" anchor="ctr"/>
          <a:lstStyle/>
          <a:p>
            <a:pPr algn="ctr"/>
            <a:r>
              <a:rPr lang="en-US" b="1">
                <a:solidFill>
                  <a:srgbClr val="FF3300"/>
                </a:solidFill>
                <a:latin typeface="Arial "/>
              </a:rPr>
              <a:t>4/4</a:t>
            </a:r>
          </a:p>
        </p:txBody>
      </p:sp>
      <p:sp>
        <p:nvSpPr>
          <p:cNvPr id="144413" name="WordArt 29"/>
          <p:cNvSpPr>
            <a:spLocks noChangeArrowheads="1" noChangeShapeType="1" noTextEdit="1"/>
          </p:cNvSpPr>
          <p:nvPr/>
        </p:nvSpPr>
        <p:spPr bwMode="auto">
          <a:xfrm>
            <a:off x="2743200" y="685800"/>
            <a:ext cx="3962400" cy="11430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gradFill rotWithShape="1">
                  <a:gsLst>
                    <a:gs pos="0">
                      <a:srgbClr val="FF3399"/>
                    </a:gs>
                    <a:gs pos="25000">
                      <a:srgbClr val="FF6633"/>
                    </a:gs>
                    <a:gs pos="50000">
                      <a:srgbClr val="FFFF00"/>
                    </a:gs>
                    <a:gs pos="75000">
                      <a:srgbClr val="01A78F"/>
                    </a:gs>
                    <a:gs pos="100000">
                      <a:srgbClr val="3366FF"/>
                    </a:gs>
                  </a:gsLst>
                  <a:lin ang="5400000" scaled="1"/>
                </a:gradFill>
                <a:latin typeface="Times New Roman"/>
                <a:cs typeface="Times New Roman"/>
              </a:rPr>
              <a:t>Củng cố bài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44389"/>
                                        </p:tgtEl>
                                        <p:attrNameLst>
                                          <p:attrName>style.visibility</p:attrName>
                                        </p:attrNameLst>
                                      </p:cBhvr>
                                      <p:to>
                                        <p:strVal val="visible"/>
                                      </p:to>
                                    </p:set>
                                    <p:anim calcmode="discrete" valueType="clr">
                                      <p:cBhvr override="childStyle">
                                        <p:cTn id="7" dur="80"/>
                                        <p:tgtEl>
                                          <p:spTgt spid="14438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4389"/>
                                        </p:tgtEl>
                                        <p:attrNameLst>
                                          <p:attrName>fillcolor</p:attrName>
                                        </p:attrNameLst>
                                      </p:cBhvr>
                                      <p:tavLst>
                                        <p:tav tm="0">
                                          <p:val>
                                            <p:clrVal>
                                              <a:schemeClr val="accent2"/>
                                            </p:clrVal>
                                          </p:val>
                                        </p:tav>
                                        <p:tav tm="50000">
                                          <p:val>
                                            <p:clrVal>
                                              <a:schemeClr val="hlink"/>
                                            </p:clrVal>
                                          </p:val>
                                        </p:tav>
                                      </p:tavLst>
                                    </p:anim>
                                    <p:set>
                                      <p:cBhvr>
                                        <p:cTn id="9" dur="80"/>
                                        <p:tgtEl>
                                          <p:spTgt spid="144389"/>
                                        </p:tgtEl>
                                        <p:attrNameLst>
                                          <p:attrName>fill.type</p:attrName>
                                        </p:attrNameLst>
                                      </p:cBhvr>
                                      <p:to>
                                        <p:strVal val="solid"/>
                                      </p:to>
                                    </p:set>
                                  </p:childTnLst>
                                </p:cTn>
                              </p:par>
                            </p:childTnLst>
                          </p:cTn>
                        </p:par>
                        <p:par>
                          <p:cTn id="10" fill="hold">
                            <p:stCondLst>
                              <p:cond delay="2240"/>
                            </p:stCondLst>
                            <p:childTnLst>
                              <p:par>
                                <p:cTn id="11" presetID="47" presetClass="entr" presetSubtype="0" fill="hold" grpId="0" nodeType="afterEffect">
                                  <p:stCondLst>
                                    <p:cond delay="0"/>
                                  </p:stCondLst>
                                  <p:childTnLst>
                                    <p:set>
                                      <p:cBhvr>
                                        <p:cTn id="12" dur="1" fill="hold">
                                          <p:stCondLst>
                                            <p:cond delay="0"/>
                                          </p:stCondLst>
                                        </p:cTn>
                                        <p:tgtEl>
                                          <p:spTgt spid="144394"/>
                                        </p:tgtEl>
                                        <p:attrNameLst>
                                          <p:attrName>style.visibility</p:attrName>
                                        </p:attrNameLst>
                                      </p:cBhvr>
                                      <p:to>
                                        <p:strVal val="visible"/>
                                      </p:to>
                                    </p:set>
                                    <p:animEffect transition="in" filter="fade">
                                      <p:cBhvr>
                                        <p:cTn id="13" dur="1000"/>
                                        <p:tgtEl>
                                          <p:spTgt spid="144394"/>
                                        </p:tgtEl>
                                      </p:cBhvr>
                                    </p:animEffect>
                                    <p:anim calcmode="lin" valueType="num">
                                      <p:cBhvr>
                                        <p:cTn id="14" dur="1000" fill="hold"/>
                                        <p:tgtEl>
                                          <p:spTgt spid="144394"/>
                                        </p:tgtEl>
                                        <p:attrNameLst>
                                          <p:attrName>ppt_x</p:attrName>
                                        </p:attrNameLst>
                                      </p:cBhvr>
                                      <p:tavLst>
                                        <p:tav tm="0">
                                          <p:val>
                                            <p:strVal val="#ppt_x"/>
                                          </p:val>
                                        </p:tav>
                                        <p:tav tm="100000">
                                          <p:val>
                                            <p:strVal val="#ppt_x"/>
                                          </p:val>
                                        </p:tav>
                                      </p:tavLst>
                                    </p:anim>
                                    <p:anim calcmode="lin" valueType="num">
                                      <p:cBhvr>
                                        <p:cTn id="15" dur="1000" fill="hold"/>
                                        <p:tgtEl>
                                          <p:spTgt spid="144394"/>
                                        </p:tgtEl>
                                        <p:attrNameLst>
                                          <p:attrName>ppt_y</p:attrName>
                                        </p:attrNameLst>
                                      </p:cBhvr>
                                      <p:tavLst>
                                        <p:tav tm="0">
                                          <p:val>
                                            <p:strVal val="#ppt_y-.1"/>
                                          </p:val>
                                        </p:tav>
                                        <p:tav tm="100000">
                                          <p:val>
                                            <p:strVal val="#ppt_y"/>
                                          </p:val>
                                        </p:tav>
                                      </p:tavLst>
                                    </p:anim>
                                  </p:childTnLst>
                                </p:cTn>
                              </p:par>
                            </p:childTnLst>
                          </p:cTn>
                        </p:par>
                        <p:par>
                          <p:cTn id="16" fill="hold">
                            <p:stCondLst>
                              <p:cond delay="3240"/>
                            </p:stCondLst>
                            <p:childTnLst>
                              <p:par>
                                <p:cTn id="17" presetID="55" presetClass="entr" presetSubtype="0" fill="hold" grpId="0" nodeType="afterEffect">
                                  <p:stCondLst>
                                    <p:cond delay="0"/>
                                  </p:stCondLst>
                                  <p:childTnLst>
                                    <p:set>
                                      <p:cBhvr>
                                        <p:cTn id="18" dur="1" fill="hold">
                                          <p:stCondLst>
                                            <p:cond delay="0"/>
                                          </p:stCondLst>
                                        </p:cTn>
                                        <p:tgtEl>
                                          <p:spTgt spid="144396"/>
                                        </p:tgtEl>
                                        <p:attrNameLst>
                                          <p:attrName>style.visibility</p:attrName>
                                        </p:attrNameLst>
                                      </p:cBhvr>
                                      <p:to>
                                        <p:strVal val="visible"/>
                                      </p:to>
                                    </p:set>
                                    <p:anim calcmode="lin" valueType="num">
                                      <p:cBhvr>
                                        <p:cTn id="19" dur="1000" fill="hold"/>
                                        <p:tgtEl>
                                          <p:spTgt spid="144396"/>
                                        </p:tgtEl>
                                        <p:attrNameLst>
                                          <p:attrName>ppt_w</p:attrName>
                                        </p:attrNameLst>
                                      </p:cBhvr>
                                      <p:tavLst>
                                        <p:tav tm="0">
                                          <p:val>
                                            <p:strVal val="#ppt_w*0.70"/>
                                          </p:val>
                                        </p:tav>
                                        <p:tav tm="100000">
                                          <p:val>
                                            <p:strVal val="#ppt_w"/>
                                          </p:val>
                                        </p:tav>
                                      </p:tavLst>
                                    </p:anim>
                                    <p:anim calcmode="lin" valueType="num">
                                      <p:cBhvr>
                                        <p:cTn id="20" dur="1000" fill="hold"/>
                                        <p:tgtEl>
                                          <p:spTgt spid="144396"/>
                                        </p:tgtEl>
                                        <p:attrNameLst>
                                          <p:attrName>ppt_h</p:attrName>
                                        </p:attrNameLst>
                                      </p:cBhvr>
                                      <p:tavLst>
                                        <p:tav tm="0">
                                          <p:val>
                                            <p:strVal val="#ppt_h"/>
                                          </p:val>
                                        </p:tav>
                                        <p:tav tm="100000">
                                          <p:val>
                                            <p:strVal val="#ppt_h"/>
                                          </p:val>
                                        </p:tav>
                                      </p:tavLst>
                                    </p:anim>
                                    <p:animEffect transition="in" filter="fade">
                                      <p:cBhvr>
                                        <p:cTn id="21" dur="1000"/>
                                        <p:tgtEl>
                                          <p:spTgt spid="144396"/>
                                        </p:tgtEl>
                                      </p:cBhvr>
                                    </p:animEffect>
                                  </p:childTnLst>
                                </p:cTn>
                              </p:par>
                            </p:childTnLst>
                          </p:cTn>
                        </p:par>
                        <p:par>
                          <p:cTn id="22" fill="hold">
                            <p:stCondLst>
                              <p:cond delay="424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144395"/>
                                        </p:tgtEl>
                                        <p:attrNameLst>
                                          <p:attrName>style.visibility</p:attrName>
                                        </p:attrNameLst>
                                      </p:cBhvr>
                                      <p:to>
                                        <p:strVal val="visible"/>
                                      </p:to>
                                    </p:set>
                                    <p:anim calcmode="discrete" valueType="clr">
                                      <p:cBhvr override="childStyle">
                                        <p:cTn id="25" dur="80"/>
                                        <p:tgtEl>
                                          <p:spTgt spid="144395"/>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44395"/>
                                        </p:tgtEl>
                                        <p:attrNameLst>
                                          <p:attrName>fillcolor</p:attrName>
                                        </p:attrNameLst>
                                      </p:cBhvr>
                                      <p:tavLst>
                                        <p:tav tm="0">
                                          <p:val>
                                            <p:clrVal>
                                              <a:schemeClr val="accent2"/>
                                            </p:clrVal>
                                          </p:val>
                                        </p:tav>
                                        <p:tav tm="50000">
                                          <p:val>
                                            <p:clrVal>
                                              <a:schemeClr val="hlink"/>
                                            </p:clrVal>
                                          </p:val>
                                        </p:tav>
                                      </p:tavLst>
                                    </p:anim>
                                    <p:set>
                                      <p:cBhvr>
                                        <p:cTn id="27" dur="80"/>
                                        <p:tgtEl>
                                          <p:spTgt spid="144395"/>
                                        </p:tgtEl>
                                        <p:attrNameLst>
                                          <p:attrName>fill.type</p:attrName>
                                        </p:attrNameLst>
                                      </p:cBhvr>
                                      <p:to>
                                        <p:strVal val="solid"/>
                                      </p:to>
                                    </p:set>
                                  </p:childTnLst>
                                </p:cTn>
                              </p:par>
                            </p:childTnLst>
                          </p:cTn>
                        </p:par>
                        <p:par>
                          <p:cTn id="28" fill="hold">
                            <p:stCondLst>
                              <p:cond delay="4400"/>
                            </p:stCondLst>
                            <p:childTnLst>
                              <p:par>
                                <p:cTn id="29" presetID="47" presetClass="entr" presetSubtype="0" fill="hold" grpId="0" nodeType="afterEffect">
                                  <p:stCondLst>
                                    <p:cond delay="0"/>
                                  </p:stCondLst>
                                  <p:childTnLst>
                                    <p:set>
                                      <p:cBhvr>
                                        <p:cTn id="30" dur="1" fill="hold">
                                          <p:stCondLst>
                                            <p:cond delay="0"/>
                                          </p:stCondLst>
                                        </p:cTn>
                                        <p:tgtEl>
                                          <p:spTgt spid="144397"/>
                                        </p:tgtEl>
                                        <p:attrNameLst>
                                          <p:attrName>style.visibility</p:attrName>
                                        </p:attrNameLst>
                                      </p:cBhvr>
                                      <p:to>
                                        <p:strVal val="visible"/>
                                      </p:to>
                                    </p:set>
                                    <p:animEffect transition="in" filter="fade">
                                      <p:cBhvr>
                                        <p:cTn id="31" dur="1000"/>
                                        <p:tgtEl>
                                          <p:spTgt spid="144397"/>
                                        </p:tgtEl>
                                      </p:cBhvr>
                                    </p:animEffect>
                                    <p:anim calcmode="lin" valueType="num">
                                      <p:cBhvr>
                                        <p:cTn id="32" dur="1000" fill="hold"/>
                                        <p:tgtEl>
                                          <p:spTgt spid="144397"/>
                                        </p:tgtEl>
                                        <p:attrNameLst>
                                          <p:attrName>ppt_x</p:attrName>
                                        </p:attrNameLst>
                                      </p:cBhvr>
                                      <p:tavLst>
                                        <p:tav tm="0">
                                          <p:val>
                                            <p:strVal val="#ppt_x"/>
                                          </p:val>
                                        </p:tav>
                                        <p:tav tm="100000">
                                          <p:val>
                                            <p:strVal val="#ppt_x"/>
                                          </p:val>
                                        </p:tav>
                                      </p:tavLst>
                                    </p:anim>
                                    <p:anim calcmode="lin" valueType="num">
                                      <p:cBhvr>
                                        <p:cTn id="33" dur="1000" fill="hold"/>
                                        <p:tgtEl>
                                          <p:spTgt spid="144397"/>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1" presetClass="emph" presetSubtype="0" fill="hold" grpId="1" nodeType="clickEffect">
                                  <p:stCondLst>
                                    <p:cond delay="0"/>
                                  </p:stCondLst>
                                  <p:iterate type="lt">
                                    <p:tmPct val="0"/>
                                  </p:iterate>
                                  <p:childTnLst>
                                    <p:animClr clrSpc="hsl" dir="cw">
                                      <p:cBhvr override="childStyle">
                                        <p:cTn id="37" dur="500" fill="hold"/>
                                        <p:tgtEl>
                                          <p:spTgt spid="144395"/>
                                        </p:tgtEl>
                                        <p:attrNameLst>
                                          <p:attrName>style.color</p:attrName>
                                        </p:attrNameLst>
                                      </p:cBhvr>
                                      <p:by>
                                        <p:hsl h="7200000" s="0" l="0"/>
                                      </p:by>
                                    </p:animClr>
                                    <p:animClr clrSpc="hsl" dir="cw">
                                      <p:cBhvr>
                                        <p:cTn id="38" dur="500" fill="hold"/>
                                        <p:tgtEl>
                                          <p:spTgt spid="144395"/>
                                        </p:tgtEl>
                                        <p:attrNameLst>
                                          <p:attrName>fillcolor</p:attrName>
                                        </p:attrNameLst>
                                      </p:cBhvr>
                                      <p:by>
                                        <p:hsl h="7200000" s="0" l="0"/>
                                      </p:by>
                                    </p:animClr>
                                    <p:animClr clrSpc="hsl" dir="cw">
                                      <p:cBhvr>
                                        <p:cTn id="39" dur="500" fill="hold"/>
                                        <p:tgtEl>
                                          <p:spTgt spid="144395"/>
                                        </p:tgtEl>
                                        <p:attrNameLst>
                                          <p:attrName>stroke.color</p:attrName>
                                        </p:attrNameLst>
                                      </p:cBhvr>
                                      <p:by>
                                        <p:hsl h="7200000" s="0" l="0"/>
                                      </p:by>
                                    </p:animClr>
                                    <p:set>
                                      <p:cBhvr>
                                        <p:cTn id="40" dur="500" fill="hold"/>
                                        <p:tgtEl>
                                          <p:spTgt spid="144395"/>
                                        </p:tgtEl>
                                        <p:attrNameLst>
                                          <p:attrName>fill.type</p:attrName>
                                        </p:attrNameLst>
                                      </p:cBhvr>
                                      <p:to>
                                        <p:strVal val="solid"/>
                                      </p:to>
                                    </p:set>
                                  </p:childTnLst>
                                </p:cTn>
                              </p:par>
                            </p:childTnLst>
                          </p:cTn>
                        </p:par>
                        <p:par>
                          <p:cTn id="41" fill="hold">
                            <p:stCondLst>
                              <p:cond delay="500"/>
                            </p:stCondLst>
                            <p:childTnLst>
                              <p:par>
                                <p:cTn id="42" presetID="23" presetClass="emph" presetSubtype="0" fill="hold" grpId="2" nodeType="afterEffect">
                                  <p:stCondLst>
                                    <p:cond delay="0"/>
                                  </p:stCondLst>
                                  <p:iterate type="lt">
                                    <p:tmPct val="0"/>
                                  </p:iterate>
                                  <p:childTnLst>
                                    <p:animClr clrSpc="hsl" dir="cw">
                                      <p:cBhvr override="childStyle">
                                        <p:cTn id="43" dur="500" fill="hold"/>
                                        <p:tgtEl>
                                          <p:spTgt spid="144395"/>
                                        </p:tgtEl>
                                        <p:attrNameLst>
                                          <p:attrName>style.color</p:attrName>
                                        </p:attrNameLst>
                                      </p:cBhvr>
                                      <p:by>
                                        <p:hsl h="10842353" s="0" l="0"/>
                                      </p:by>
                                    </p:animClr>
                                    <p:animClr clrSpc="hsl" dir="cw">
                                      <p:cBhvr>
                                        <p:cTn id="44" dur="500" fill="hold"/>
                                        <p:tgtEl>
                                          <p:spTgt spid="144395"/>
                                        </p:tgtEl>
                                        <p:attrNameLst>
                                          <p:attrName>fillcolor</p:attrName>
                                        </p:attrNameLst>
                                      </p:cBhvr>
                                      <p:by>
                                        <p:hsl h="10842353" s="0" l="0"/>
                                      </p:by>
                                    </p:animClr>
                                    <p:animClr clrSpc="hsl" dir="cw">
                                      <p:cBhvr>
                                        <p:cTn id="45" dur="500" fill="hold"/>
                                        <p:tgtEl>
                                          <p:spTgt spid="144395"/>
                                        </p:tgtEl>
                                        <p:attrNameLst>
                                          <p:attrName>stroke.color</p:attrName>
                                        </p:attrNameLst>
                                      </p:cBhvr>
                                      <p:by>
                                        <p:hsl h="10842353" s="0" l="0"/>
                                      </p:by>
                                    </p:animClr>
                                    <p:set>
                                      <p:cBhvr>
                                        <p:cTn id="46" dur="500" fill="hold"/>
                                        <p:tgtEl>
                                          <p:spTgt spid="144395"/>
                                        </p:tgtEl>
                                        <p:attrNameLst>
                                          <p:attrName>fill.type</p:attrName>
                                        </p:attrNameLst>
                                      </p:cBhvr>
                                      <p:to>
                                        <p:strVal val="solid"/>
                                      </p:to>
                                    </p:set>
                                  </p:childTnLst>
                                </p:cTn>
                              </p:par>
                            </p:childTnLst>
                          </p:cTn>
                        </p:par>
                        <p:par>
                          <p:cTn id="47" fill="hold">
                            <p:stCondLst>
                              <p:cond delay="1000"/>
                            </p:stCondLst>
                            <p:childTnLst>
                              <p:par>
                                <p:cTn id="48" presetID="22" presetClass="emph" presetSubtype="0" fill="hold" grpId="3" nodeType="afterEffect">
                                  <p:stCondLst>
                                    <p:cond delay="0"/>
                                  </p:stCondLst>
                                  <p:iterate type="lt">
                                    <p:tmPct val="0"/>
                                  </p:iterate>
                                  <p:childTnLst>
                                    <p:animClr clrSpc="hsl" dir="cw">
                                      <p:cBhvr override="childStyle">
                                        <p:cTn id="49" dur="500" fill="hold"/>
                                        <p:tgtEl>
                                          <p:spTgt spid="144395"/>
                                        </p:tgtEl>
                                        <p:attrNameLst>
                                          <p:attrName>style.color</p:attrName>
                                        </p:attrNameLst>
                                      </p:cBhvr>
                                      <p:by>
                                        <p:hsl h="-7200000" s="0" l="0"/>
                                      </p:by>
                                    </p:animClr>
                                    <p:animClr clrSpc="hsl" dir="cw">
                                      <p:cBhvr>
                                        <p:cTn id="50" dur="500" fill="hold"/>
                                        <p:tgtEl>
                                          <p:spTgt spid="144395"/>
                                        </p:tgtEl>
                                        <p:attrNameLst>
                                          <p:attrName>fillcolor</p:attrName>
                                        </p:attrNameLst>
                                      </p:cBhvr>
                                      <p:by>
                                        <p:hsl h="-7200000" s="0" l="0"/>
                                      </p:by>
                                    </p:animClr>
                                    <p:animClr clrSpc="hsl" dir="cw">
                                      <p:cBhvr>
                                        <p:cTn id="51" dur="500" fill="hold"/>
                                        <p:tgtEl>
                                          <p:spTgt spid="144395"/>
                                        </p:tgtEl>
                                        <p:attrNameLst>
                                          <p:attrName>stroke.color</p:attrName>
                                        </p:attrNameLst>
                                      </p:cBhvr>
                                      <p:by>
                                        <p:hsl h="-7200000" s="0" l="0"/>
                                      </p:by>
                                    </p:animClr>
                                    <p:set>
                                      <p:cBhvr>
                                        <p:cTn id="52" dur="500" fill="hold"/>
                                        <p:tgtEl>
                                          <p:spTgt spid="14439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9" grpId="0"/>
      <p:bldP spid="144394" grpId="0" animBg="1"/>
      <p:bldP spid="144395" grpId="0" animBg="1"/>
      <p:bldP spid="144395" grpId="1" animBg="1"/>
      <p:bldP spid="144395" grpId="2" animBg="1"/>
      <p:bldP spid="144395" grpId="3" animBg="1"/>
      <p:bldP spid="144396" grpId="0" animBg="1"/>
      <p:bldP spid="14439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ext Box 2"/>
          <p:cNvSpPr txBox="1">
            <a:spLocks noChangeArrowheads="1"/>
          </p:cNvSpPr>
          <p:nvPr/>
        </p:nvSpPr>
        <p:spPr bwMode="auto">
          <a:xfrm>
            <a:off x="1600200" y="5486400"/>
            <a:ext cx="6096000" cy="457200"/>
          </a:xfrm>
          <a:prstGeom prst="rect">
            <a:avLst/>
          </a:prstGeom>
          <a:noFill/>
          <a:ln w="9525">
            <a:noFill/>
            <a:miter lim="800000"/>
            <a:headEnd/>
            <a:tailEnd/>
          </a:ln>
          <a:effectLst/>
        </p:spPr>
        <p:txBody>
          <a:bodyPr>
            <a:spAutoFit/>
          </a:bodyPr>
          <a:lstStyle/>
          <a:p>
            <a:pPr>
              <a:spcBef>
                <a:spcPct val="50000"/>
              </a:spcBef>
            </a:pPr>
            <a:endParaRPr lang="en-US" sz="2400">
              <a:latin typeface="Arial "/>
            </a:endParaRPr>
          </a:p>
        </p:txBody>
      </p:sp>
      <p:sp>
        <p:nvSpPr>
          <p:cNvPr id="146437" name="Text Box 5"/>
          <p:cNvSpPr txBox="1">
            <a:spLocks noChangeArrowheads="1"/>
          </p:cNvSpPr>
          <p:nvPr/>
        </p:nvSpPr>
        <p:spPr bwMode="auto">
          <a:xfrm>
            <a:off x="152400" y="2286000"/>
            <a:ext cx="8686800" cy="1066800"/>
          </a:xfrm>
          <a:prstGeom prst="rect">
            <a:avLst/>
          </a:prstGeom>
          <a:noFill/>
          <a:ln w="9525" algn="ctr">
            <a:noFill/>
            <a:miter lim="800000"/>
            <a:headEnd/>
            <a:tailEnd/>
          </a:ln>
          <a:effectLst/>
        </p:spPr>
        <p:txBody>
          <a:bodyPr>
            <a:spAutoFit/>
          </a:bodyPr>
          <a:lstStyle/>
          <a:p>
            <a:r>
              <a:rPr lang="en-US" b="1" u="sng">
                <a:solidFill>
                  <a:srgbClr val="FF3300"/>
                </a:solidFill>
                <a:effectLst>
                  <a:outerShdw blurRad="38100" dist="38100" dir="2700000" algn="tl">
                    <a:srgbClr val="C0C0C0"/>
                  </a:outerShdw>
                </a:effectLst>
                <a:latin typeface="Arial "/>
                <a:sym typeface="Wingdings 2" pitchFamily="18" charset="2"/>
              </a:rPr>
              <a:t>Câu 2:</a:t>
            </a:r>
            <a:r>
              <a:rPr lang="en-US" b="1">
                <a:solidFill>
                  <a:srgbClr val="FF3300"/>
                </a:solidFill>
                <a:effectLst>
                  <a:outerShdw blurRad="38100" dist="38100" dir="2700000" algn="tl">
                    <a:srgbClr val="C0C0C0"/>
                  </a:outerShdw>
                </a:effectLst>
                <a:latin typeface="Arial "/>
                <a:sym typeface="Wingdings 2" pitchFamily="18" charset="2"/>
              </a:rPr>
              <a:t> </a:t>
            </a:r>
            <a:r>
              <a:rPr lang="en-US" b="1">
                <a:solidFill>
                  <a:srgbClr val="0000FF"/>
                </a:solidFill>
                <a:effectLst>
                  <a:outerShdw blurRad="38100" dist="38100" dir="2700000" algn="tl">
                    <a:srgbClr val="C0C0C0"/>
                  </a:outerShdw>
                </a:effectLst>
                <a:latin typeface="Arial "/>
                <a:sym typeface="Wingdings 2" pitchFamily="18" charset="2"/>
              </a:rPr>
              <a:t>Tỉnh nào của nước ta có nhiều mỏ than nhất?</a:t>
            </a:r>
            <a:endParaRPr lang="en-US" b="1">
              <a:solidFill>
                <a:srgbClr val="0000FF"/>
              </a:solidFill>
              <a:latin typeface="Arial "/>
            </a:endParaRPr>
          </a:p>
        </p:txBody>
      </p:sp>
      <p:sp>
        <p:nvSpPr>
          <p:cNvPr id="146438" name="Rectangle 6"/>
          <p:cNvSpPr>
            <a:spLocks noChangeArrowheads="1"/>
          </p:cNvSpPr>
          <p:nvPr/>
        </p:nvSpPr>
        <p:spPr bwMode="auto">
          <a:xfrm>
            <a:off x="3048000" y="3378200"/>
            <a:ext cx="4114800" cy="457200"/>
          </a:xfrm>
          <a:prstGeom prst="rect">
            <a:avLst/>
          </a:prstGeom>
          <a:solidFill>
            <a:schemeClr val="folHlink"/>
          </a:solidFill>
          <a:ln w="9525" algn="ctr">
            <a:solidFill>
              <a:schemeClr val="tx1"/>
            </a:solidFill>
            <a:miter lim="800000"/>
            <a:headEnd/>
            <a:tailEnd/>
          </a:ln>
          <a:effectLst/>
        </p:spPr>
        <p:txBody>
          <a:bodyPr wrap="none" anchor="ctr"/>
          <a:lstStyle/>
          <a:p>
            <a:pPr algn="ctr"/>
            <a:r>
              <a:rPr lang="en-US" b="1">
                <a:solidFill>
                  <a:srgbClr val="FF3300"/>
                </a:solidFill>
                <a:latin typeface="Arial "/>
              </a:rPr>
              <a:t>Khánh Hòa</a:t>
            </a:r>
          </a:p>
        </p:txBody>
      </p:sp>
      <p:sp>
        <p:nvSpPr>
          <p:cNvPr id="146439" name="Rectangle 7"/>
          <p:cNvSpPr>
            <a:spLocks noChangeArrowheads="1"/>
          </p:cNvSpPr>
          <p:nvPr/>
        </p:nvSpPr>
        <p:spPr bwMode="auto">
          <a:xfrm>
            <a:off x="3048000" y="4610100"/>
            <a:ext cx="4114800" cy="533400"/>
          </a:xfrm>
          <a:prstGeom prst="rect">
            <a:avLst/>
          </a:prstGeom>
          <a:solidFill>
            <a:schemeClr val="folHlink"/>
          </a:solidFill>
          <a:ln w="9525" algn="ctr">
            <a:solidFill>
              <a:schemeClr val="tx1"/>
            </a:solidFill>
            <a:miter lim="800000"/>
            <a:headEnd/>
            <a:tailEnd/>
          </a:ln>
          <a:effectLst/>
        </p:spPr>
        <p:txBody>
          <a:bodyPr wrap="none" anchor="ctr"/>
          <a:lstStyle/>
          <a:p>
            <a:pPr algn="ctr"/>
            <a:r>
              <a:rPr lang="en-US" b="1">
                <a:solidFill>
                  <a:srgbClr val="FF3300"/>
                </a:solidFill>
                <a:latin typeface="Arial "/>
              </a:rPr>
              <a:t>Tây Nguyên</a:t>
            </a:r>
          </a:p>
        </p:txBody>
      </p:sp>
      <p:sp>
        <p:nvSpPr>
          <p:cNvPr id="146440" name="Rectangle 8"/>
          <p:cNvSpPr>
            <a:spLocks noChangeArrowheads="1"/>
          </p:cNvSpPr>
          <p:nvPr/>
        </p:nvSpPr>
        <p:spPr bwMode="auto">
          <a:xfrm>
            <a:off x="3048000" y="3962400"/>
            <a:ext cx="4114800" cy="533400"/>
          </a:xfrm>
          <a:prstGeom prst="rect">
            <a:avLst/>
          </a:prstGeom>
          <a:solidFill>
            <a:schemeClr val="folHlink"/>
          </a:solidFill>
          <a:ln w="9525" algn="ctr">
            <a:solidFill>
              <a:schemeClr val="tx1"/>
            </a:solidFill>
            <a:miter lim="800000"/>
            <a:headEnd/>
            <a:tailEnd/>
          </a:ln>
          <a:effectLst/>
        </p:spPr>
        <p:txBody>
          <a:bodyPr wrap="none" anchor="ctr"/>
          <a:lstStyle/>
          <a:p>
            <a:pPr algn="ctr"/>
            <a:r>
              <a:rPr lang="en-US" b="1">
                <a:solidFill>
                  <a:srgbClr val="FF3300"/>
                </a:solidFill>
                <a:latin typeface="Arial "/>
              </a:rPr>
              <a:t>Hà Tĩnh</a:t>
            </a:r>
          </a:p>
        </p:txBody>
      </p:sp>
      <p:sp>
        <p:nvSpPr>
          <p:cNvPr id="146441" name="Rectangle 9"/>
          <p:cNvSpPr>
            <a:spLocks noChangeArrowheads="1"/>
          </p:cNvSpPr>
          <p:nvPr/>
        </p:nvSpPr>
        <p:spPr bwMode="auto">
          <a:xfrm>
            <a:off x="3048000" y="5257800"/>
            <a:ext cx="4114800" cy="609600"/>
          </a:xfrm>
          <a:prstGeom prst="rect">
            <a:avLst/>
          </a:prstGeom>
          <a:solidFill>
            <a:schemeClr val="folHlink"/>
          </a:solidFill>
          <a:ln w="9525" algn="ctr">
            <a:solidFill>
              <a:schemeClr val="tx1"/>
            </a:solidFill>
            <a:miter lim="800000"/>
            <a:headEnd/>
            <a:tailEnd/>
          </a:ln>
          <a:effectLst/>
        </p:spPr>
        <p:txBody>
          <a:bodyPr wrap="none" anchor="ctr"/>
          <a:lstStyle/>
          <a:p>
            <a:pPr algn="ctr"/>
            <a:r>
              <a:rPr lang="en-US" b="1">
                <a:solidFill>
                  <a:srgbClr val="FF3300"/>
                </a:solidFill>
                <a:latin typeface="Arial "/>
              </a:rPr>
              <a:t>Quảng Ninh</a:t>
            </a:r>
          </a:p>
        </p:txBody>
      </p:sp>
      <p:sp>
        <p:nvSpPr>
          <p:cNvPr id="146446" name="Rectangle 14"/>
          <p:cNvSpPr>
            <a:spLocks noChangeArrowheads="1"/>
          </p:cNvSpPr>
          <p:nvPr/>
        </p:nvSpPr>
        <p:spPr bwMode="auto">
          <a:xfrm>
            <a:off x="0" y="152400"/>
            <a:ext cx="9144000" cy="914400"/>
          </a:xfrm>
          <a:prstGeom prst="rect">
            <a:avLst/>
          </a:prstGeom>
          <a:noFill/>
          <a:ln w="9525">
            <a:noFill/>
            <a:miter lim="800000"/>
            <a:headEnd/>
            <a:tailEnd/>
          </a:ln>
          <a:effectLst/>
        </p:spPr>
        <p:txBody>
          <a:bodyPr anchor="ctr"/>
          <a:lstStyle/>
          <a:p>
            <a:pPr algn="ctr" eaLnBrk="1" hangingPunct="1">
              <a:lnSpc>
                <a:spcPct val="90000"/>
              </a:lnSpc>
            </a:pPr>
            <a:r>
              <a:rPr lang="en-US" b="1" u="sng">
                <a:solidFill>
                  <a:srgbClr val="FF3300"/>
                </a:solidFill>
                <a:effectLst>
                  <a:outerShdw blurRad="38100" dist="38100" dir="2700000" algn="tl">
                    <a:srgbClr val="C0C0C0"/>
                  </a:outerShdw>
                </a:effectLst>
                <a:latin typeface="Arial "/>
              </a:rPr>
              <a:t>Bài 2</a:t>
            </a:r>
            <a:r>
              <a:rPr lang="en-US" b="1">
                <a:solidFill>
                  <a:srgbClr val="FF3300"/>
                </a:solidFill>
                <a:effectLst>
                  <a:outerShdw blurRad="38100" dist="38100" dir="2700000" algn="tl">
                    <a:srgbClr val="C0C0C0"/>
                  </a:outerShdw>
                </a:effectLst>
                <a:latin typeface="Arial "/>
              </a:rPr>
              <a:t>: ĐỊA HÌNH VÀ KHOÁNG SẢN</a:t>
            </a:r>
          </a:p>
        </p:txBody>
      </p:sp>
      <p:sp>
        <p:nvSpPr>
          <p:cNvPr id="12" name="Text Placeholder 11"/>
          <p:cNvSpPr>
            <a:spLocks noGrp="1"/>
          </p:cNvSpPr>
          <p:nvPr>
            <p:ph type="body" sz="half" idx="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mph" presetSubtype="0" fill="hold" grpId="0" nodeType="clickEffect">
                                  <p:stCondLst>
                                    <p:cond delay="0"/>
                                  </p:stCondLst>
                                  <p:childTnLst>
                                    <p:animClr clrSpc="hsl" dir="cw">
                                      <p:cBhvr override="childStyle">
                                        <p:cTn id="6" dur="500" fill="hold"/>
                                        <p:tgtEl>
                                          <p:spTgt spid="146441"/>
                                        </p:tgtEl>
                                        <p:attrNameLst>
                                          <p:attrName>style.color</p:attrName>
                                        </p:attrNameLst>
                                      </p:cBhvr>
                                      <p:by>
                                        <p:hsl h="-7200000" s="0" l="0"/>
                                      </p:by>
                                    </p:animClr>
                                    <p:animClr clrSpc="hsl" dir="cw">
                                      <p:cBhvr>
                                        <p:cTn id="7" dur="500" fill="hold"/>
                                        <p:tgtEl>
                                          <p:spTgt spid="146441"/>
                                        </p:tgtEl>
                                        <p:attrNameLst>
                                          <p:attrName>fillcolor</p:attrName>
                                        </p:attrNameLst>
                                      </p:cBhvr>
                                      <p:by>
                                        <p:hsl h="-7200000" s="0" l="0"/>
                                      </p:by>
                                    </p:animClr>
                                    <p:animClr clrSpc="hsl" dir="cw">
                                      <p:cBhvr>
                                        <p:cTn id="8" dur="500" fill="hold"/>
                                        <p:tgtEl>
                                          <p:spTgt spid="146441"/>
                                        </p:tgtEl>
                                        <p:attrNameLst>
                                          <p:attrName>stroke.color</p:attrName>
                                        </p:attrNameLst>
                                      </p:cBhvr>
                                      <p:by>
                                        <p:hsl h="-7200000" s="0" l="0"/>
                                      </p:by>
                                    </p:animClr>
                                    <p:set>
                                      <p:cBhvr>
                                        <p:cTn id="9" dur="500" fill="hold"/>
                                        <p:tgtEl>
                                          <p:spTgt spid="146441"/>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4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1" name="AutoShape 27"/>
          <p:cNvSpPr>
            <a:spLocks noChangeArrowheads="1"/>
          </p:cNvSpPr>
          <p:nvPr/>
        </p:nvSpPr>
        <p:spPr bwMode="gray">
          <a:xfrm>
            <a:off x="2971800" y="1676400"/>
            <a:ext cx="5529263" cy="83343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Arial" pitchFamily="34" charset="0"/>
              </a:rPr>
              <a:t>Tây bắc- đông nam</a:t>
            </a:r>
          </a:p>
        </p:txBody>
      </p:sp>
      <p:sp>
        <p:nvSpPr>
          <p:cNvPr id="6200" name="AutoShape 56"/>
          <p:cNvSpPr>
            <a:spLocks noChangeArrowheads="1"/>
          </p:cNvSpPr>
          <p:nvPr/>
        </p:nvSpPr>
        <p:spPr bwMode="gray">
          <a:xfrm>
            <a:off x="2895600" y="5791200"/>
            <a:ext cx="5610225" cy="827088"/>
          </a:xfrm>
          <a:prstGeom prst="roundRect">
            <a:avLst>
              <a:gd name="adj" fmla="val 50000"/>
            </a:avLst>
          </a:prstGeom>
          <a:gradFill rotWithShape="1">
            <a:gsLst>
              <a:gs pos="0">
                <a:schemeClr val="accent1"/>
              </a:gs>
              <a:gs pos="100000">
                <a:srgbClr val="CCCC00"/>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Arial" pitchFamily="34" charset="0"/>
              </a:rPr>
              <a:t>Bắc- nam</a:t>
            </a:r>
          </a:p>
        </p:txBody>
      </p:sp>
      <p:sp>
        <p:nvSpPr>
          <p:cNvPr id="2" name="AutoShape 56"/>
          <p:cNvSpPr>
            <a:spLocks noChangeArrowheads="1"/>
          </p:cNvSpPr>
          <p:nvPr/>
        </p:nvSpPr>
        <p:spPr bwMode="gray">
          <a:xfrm>
            <a:off x="2924175" y="4464050"/>
            <a:ext cx="5610225" cy="82708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Arial" pitchFamily="34" charset="0"/>
              </a:rPr>
              <a:t>Đông bắc- tây nam</a:t>
            </a:r>
          </a:p>
        </p:txBody>
      </p:sp>
      <p:sp>
        <p:nvSpPr>
          <p:cNvPr id="6187" name="AutoShape 43"/>
          <p:cNvSpPr>
            <a:spLocks noChangeArrowheads="1"/>
          </p:cNvSpPr>
          <p:nvPr/>
        </p:nvSpPr>
        <p:spPr bwMode="gray">
          <a:xfrm>
            <a:off x="2895600" y="3124200"/>
            <a:ext cx="5700713" cy="8382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Arial" pitchFamily="34" charset="0"/>
              </a:rPr>
              <a:t>C</a:t>
            </a:r>
            <a:r>
              <a:rPr lang="en-US" b="1">
                <a:solidFill>
                  <a:srgbClr val="0000FF"/>
                </a:solidFill>
                <a:latin typeface="Arial"/>
                <a:cs typeface="Arial" pitchFamily="34" charset="0"/>
              </a:rPr>
              <a:t>á</a:t>
            </a:r>
            <a:r>
              <a:rPr lang="en-US" b="1">
                <a:solidFill>
                  <a:srgbClr val="0000FF"/>
                </a:solidFill>
                <a:latin typeface="Arial "/>
                <a:cs typeface="Arial" pitchFamily="34" charset="0"/>
              </a:rPr>
              <a:t>nh cung</a:t>
            </a:r>
          </a:p>
        </p:txBody>
      </p:sp>
      <p:sp>
        <p:nvSpPr>
          <p:cNvPr id="150538" name="AutoShape 17" descr="Pink tissue paper"/>
          <p:cNvSpPr>
            <a:spLocks noChangeArrowheads="1"/>
          </p:cNvSpPr>
          <p:nvPr/>
        </p:nvSpPr>
        <p:spPr bwMode="auto">
          <a:xfrm>
            <a:off x="1066800" y="247650"/>
            <a:ext cx="7772400" cy="971550"/>
          </a:xfrm>
          <a:prstGeom prst="roundRect">
            <a:avLst>
              <a:gd name="adj" fmla="val 50000"/>
            </a:avLst>
          </a:prstGeom>
          <a:blipFill dpi="0" rotWithShape="1">
            <a:blip r:embed="rId5"/>
            <a:srcRect/>
            <a:tile tx="0" ty="0" sx="100000" sy="100000" flip="none" algn="tl"/>
          </a:blipFill>
          <a:ln w="38100" algn="ctr">
            <a:solidFill>
              <a:srgbClr val="74A731"/>
            </a:solidFill>
            <a:round/>
            <a:headEnd/>
            <a:tailEnd/>
          </a:ln>
        </p:spPr>
        <p:txBody>
          <a:bodyPr vert="eaVert" wrap="none" anchor="ctr"/>
          <a:lstStyle/>
          <a:p>
            <a:pPr algn="r" rtl="1" eaLnBrk="1" hangingPunct="1"/>
            <a:endParaRPr lang="en-US" sz="1800" b="1">
              <a:solidFill>
                <a:srgbClr val="0000FF"/>
              </a:solidFill>
              <a:latin typeface="Arial "/>
              <a:cs typeface="Arial" pitchFamily="34" charset="0"/>
            </a:endParaRPr>
          </a:p>
        </p:txBody>
      </p:sp>
      <p:grpSp>
        <p:nvGrpSpPr>
          <p:cNvPr id="4" name="Group 7"/>
          <p:cNvGrpSpPr>
            <a:grpSpLocks/>
          </p:cNvGrpSpPr>
          <p:nvPr/>
        </p:nvGrpSpPr>
        <p:grpSpPr bwMode="auto">
          <a:xfrm>
            <a:off x="1060450" y="2003425"/>
            <a:ext cx="1563688" cy="203200"/>
            <a:chOff x="0" y="1896"/>
            <a:chExt cx="5760" cy="120"/>
          </a:xfrm>
        </p:grpSpPr>
        <p:sp>
          <p:nvSpPr>
            <p:cNvPr id="150540" name="Rectangle 8"/>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wrap="none" anchor="ctr"/>
            <a:lstStyle/>
            <a:p>
              <a:endParaRPr lang="en-US" sz="1800" b="1">
                <a:solidFill>
                  <a:srgbClr val="0000FF"/>
                </a:solidFill>
                <a:latin typeface="Arial "/>
                <a:cs typeface="Arial" pitchFamily="34" charset="0"/>
              </a:endParaRPr>
            </a:p>
          </p:txBody>
        </p:sp>
        <p:sp>
          <p:nvSpPr>
            <p:cNvPr id="150541" name="Rectangle 9"/>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wrap="none" anchor="ctr"/>
            <a:lstStyle/>
            <a:p>
              <a:endParaRPr lang="en-US" sz="1800" b="1">
                <a:solidFill>
                  <a:srgbClr val="0000FF"/>
                </a:solidFill>
                <a:latin typeface="Arial "/>
                <a:cs typeface="Arial" pitchFamily="34" charset="0"/>
              </a:endParaRPr>
            </a:p>
          </p:txBody>
        </p:sp>
      </p:grpSp>
      <p:grpSp>
        <p:nvGrpSpPr>
          <p:cNvPr id="5" name="Group 10"/>
          <p:cNvGrpSpPr>
            <a:grpSpLocks/>
          </p:cNvGrpSpPr>
          <p:nvPr/>
        </p:nvGrpSpPr>
        <p:grpSpPr bwMode="auto">
          <a:xfrm>
            <a:off x="346075" y="1284288"/>
            <a:ext cx="720725" cy="1219200"/>
            <a:chOff x="1474" y="2341"/>
            <a:chExt cx="454" cy="679"/>
          </a:xfrm>
        </p:grpSpPr>
        <p:grpSp>
          <p:nvGrpSpPr>
            <p:cNvPr id="150543" name="Group 11"/>
            <p:cNvGrpSpPr>
              <a:grpSpLocks/>
            </p:cNvGrpSpPr>
            <p:nvPr/>
          </p:nvGrpSpPr>
          <p:grpSpPr bwMode="auto">
            <a:xfrm rot="5400000">
              <a:off x="1456" y="2517"/>
              <a:ext cx="537" cy="185"/>
              <a:chOff x="0" y="1896"/>
              <a:chExt cx="5760" cy="120"/>
            </a:xfrm>
          </p:grpSpPr>
          <p:sp>
            <p:nvSpPr>
              <p:cNvPr id="150544" name="Rectangle 12"/>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0545" name="Rectangle 13"/>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150546" name="Group 14"/>
            <p:cNvGrpSpPr>
              <a:grpSpLocks/>
            </p:cNvGrpSpPr>
            <p:nvPr/>
          </p:nvGrpSpPr>
          <p:grpSpPr bwMode="auto">
            <a:xfrm rot="5400000">
              <a:off x="1474" y="2567"/>
              <a:ext cx="453" cy="454"/>
              <a:chOff x="1845" y="1824"/>
              <a:chExt cx="2016" cy="1823"/>
            </a:xfrm>
          </p:grpSpPr>
          <p:sp>
            <p:nvSpPr>
              <p:cNvPr id="6159" name="AutoShape 15"/>
              <p:cNvSpPr>
                <a:spLocks noChangeArrowheads="1"/>
              </p:cNvSpPr>
              <p:nvPr/>
            </p:nvSpPr>
            <p:spPr bwMode="gray">
              <a:xfrm rot="16200000" flipH="1">
                <a:off x="1792" y="2533"/>
                <a:ext cx="309"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160" name="AutoShape 16"/>
              <p:cNvSpPr>
                <a:spLocks noChangeArrowheads="1"/>
              </p:cNvSpPr>
              <p:nvPr/>
            </p:nvSpPr>
            <p:spPr bwMode="gray">
              <a:xfrm rot="5400000" flipH="1">
                <a:off x="3610" y="2514"/>
                <a:ext cx="309" cy="19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161" name="AutoShape 17"/>
              <p:cNvSpPr>
                <a:spLocks noChangeArrowheads="1"/>
              </p:cNvSpPr>
              <p:nvPr/>
            </p:nvSpPr>
            <p:spPr bwMode="gray">
              <a:xfrm rot="10800000" flipH="1">
                <a:off x="2697" y="3442"/>
                <a:ext cx="310" cy="205"/>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0550" name="Oval 1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C0C0C0"/>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0551" name="Oval 1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164" name="Oval 20"/>
              <p:cNvSpPr>
                <a:spLocks noChangeArrowheads="1"/>
              </p:cNvSpPr>
              <p:nvPr/>
            </p:nvSpPr>
            <p:spPr bwMode="gray">
              <a:xfrm>
                <a:off x="2152" y="2888"/>
                <a:ext cx="1422" cy="233"/>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0553" name="Oval 21"/>
              <p:cNvSpPr>
                <a:spLocks noChangeArrowheads="1"/>
              </p:cNvSpPr>
              <p:nvPr/>
            </p:nvSpPr>
            <p:spPr bwMode="gray">
              <a:xfrm>
                <a:off x="2176" y="2888"/>
                <a:ext cx="1421" cy="233"/>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166" name="Oval 22"/>
              <p:cNvSpPr>
                <a:spLocks noChangeArrowheads="1"/>
              </p:cNvSpPr>
              <p:nvPr/>
            </p:nvSpPr>
            <p:spPr bwMode="gray">
              <a:xfrm>
                <a:off x="2152" y="2109"/>
                <a:ext cx="1422" cy="1096"/>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0555" name="Oval 23"/>
              <p:cNvSpPr>
                <a:spLocks noChangeArrowheads="1"/>
              </p:cNvSpPr>
              <p:nvPr/>
            </p:nvSpPr>
            <p:spPr bwMode="gray">
              <a:xfrm>
                <a:off x="2178" y="2085"/>
                <a:ext cx="1417" cy="1095"/>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grpSp>
      <p:grpSp>
        <p:nvGrpSpPr>
          <p:cNvPr id="8" name="Group 24"/>
          <p:cNvGrpSpPr>
            <a:grpSpLocks/>
          </p:cNvGrpSpPr>
          <p:nvPr/>
        </p:nvGrpSpPr>
        <p:grpSpPr bwMode="auto">
          <a:xfrm rot="5400000">
            <a:off x="1917700" y="2460625"/>
            <a:ext cx="1173163" cy="144463"/>
            <a:chOff x="0" y="1896"/>
            <a:chExt cx="5760" cy="120"/>
          </a:xfrm>
        </p:grpSpPr>
        <p:sp>
          <p:nvSpPr>
            <p:cNvPr id="150557" name="Rectangle 25"/>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0558" name="Rectangle 26"/>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9" name="Group 28"/>
          <p:cNvGrpSpPr>
            <a:grpSpLocks/>
          </p:cNvGrpSpPr>
          <p:nvPr/>
        </p:nvGrpSpPr>
        <p:grpSpPr bwMode="auto">
          <a:xfrm>
            <a:off x="1890713" y="1619250"/>
            <a:ext cx="1066800" cy="989013"/>
            <a:chOff x="3257" y="860"/>
            <a:chExt cx="581" cy="623"/>
          </a:xfrm>
        </p:grpSpPr>
        <p:grpSp>
          <p:nvGrpSpPr>
            <p:cNvPr id="150560" name="Group 29"/>
            <p:cNvGrpSpPr>
              <a:grpSpLocks/>
            </p:cNvGrpSpPr>
            <p:nvPr/>
          </p:nvGrpSpPr>
          <p:grpSpPr bwMode="auto">
            <a:xfrm rot="5400000">
              <a:off x="3236" y="881"/>
              <a:ext cx="623" cy="581"/>
              <a:chOff x="1871" y="1824"/>
              <a:chExt cx="2007" cy="1807"/>
            </a:xfrm>
          </p:grpSpPr>
          <p:sp>
            <p:nvSpPr>
              <p:cNvPr id="6174" name="AutoShape 30"/>
              <p:cNvSpPr>
                <a:spLocks noChangeArrowheads="1"/>
              </p:cNvSpPr>
              <p:nvPr/>
            </p:nvSpPr>
            <p:spPr bwMode="gray">
              <a:xfrm rot="16200000" flipH="1">
                <a:off x="1818" y="2511"/>
                <a:ext cx="312"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175" name="AutoShape 31"/>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176" name="AutoShape 32"/>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0564" name="Oval 3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0565" name="Oval 34">
                <a:hlinkClick r:id="rId6" action="ppaction://hlinkpres?slideindex=1&amp;slidetitle="/>
              </p:cNvPr>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179" name="Oval 35"/>
              <p:cNvSpPr>
                <a:spLocks noChangeArrowheads="1"/>
              </p:cNvSpPr>
              <p:nvPr/>
            </p:nvSpPr>
            <p:spPr bwMode="gray">
              <a:xfrm>
                <a:off x="2312" y="2948"/>
                <a:ext cx="1163" cy="156"/>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0567" name="Oval 36"/>
              <p:cNvSpPr>
                <a:spLocks noChangeArrowheads="1"/>
              </p:cNvSpPr>
              <p:nvPr/>
            </p:nvSpPr>
            <p:spPr bwMode="gray">
              <a:xfrm>
                <a:off x="2312" y="2948"/>
                <a:ext cx="1163" cy="156"/>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181" name="Oval 37"/>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0569" name="Oval 38"/>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0570" name="WordArt 39">
              <a:hlinkClick r:id="rId6" action="ppaction://hlinkpres?slideindex=1&amp;slidetitle="/>
            </p:cNvPr>
            <p:cNvSpPr>
              <a:spLocks noChangeArrowheads="1" noChangeShapeType="1" noTextEdit="1"/>
            </p:cNvSpPr>
            <p:nvPr/>
          </p:nvSpPr>
          <p:spPr bwMode="auto">
            <a:xfrm>
              <a:off x="3465" y="1036"/>
              <a:ext cx="171"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1</a:t>
              </a:r>
            </a:p>
          </p:txBody>
        </p:sp>
      </p:grpSp>
      <p:grpSp>
        <p:nvGrpSpPr>
          <p:cNvPr id="11" name="Group 40"/>
          <p:cNvGrpSpPr>
            <a:grpSpLocks/>
          </p:cNvGrpSpPr>
          <p:nvPr/>
        </p:nvGrpSpPr>
        <p:grpSpPr bwMode="auto">
          <a:xfrm rot="5400000">
            <a:off x="1930400" y="4060825"/>
            <a:ext cx="1173163" cy="144463"/>
            <a:chOff x="0" y="1896"/>
            <a:chExt cx="5760" cy="120"/>
          </a:xfrm>
        </p:grpSpPr>
        <p:sp>
          <p:nvSpPr>
            <p:cNvPr id="150572"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0573"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12" name="Group 44"/>
          <p:cNvGrpSpPr>
            <a:grpSpLocks/>
          </p:cNvGrpSpPr>
          <p:nvPr/>
        </p:nvGrpSpPr>
        <p:grpSpPr bwMode="auto">
          <a:xfrm>
            <a:off x="2006600" y="2981325"/>
            <a:ext cx="908050" cy="989013"/>
            <a:chOff x="3260" y="1700"/>
            <a:chExt cx="581" cy="623"/>
          </a:xfrm>
        </p:grpSpPr>
        <p:grpSp>
          <p:nvGrpSpPr>
            <p:cNvPr id="150575" name="Group 45"/>
            <p:cNvGrpSpPr>
              <a:grpSpLocks/>
            </p:cNvGrpSpPr>
            <p:nvPr/>
          </p:nvGrpSpPr>
          <p:grpSpPr bwMode="auto">
            <a:xfrm rot="5400000">
              <a:off x="3239" y="1721"/>
              <a:ext cx="623" cy="581"/>
              <a:chOff x="1871" y="1824"/>
              <a:chExt cx="2007" cy="1807"/>
            </a:xfrm>
          </p:grpSpPr>
          <p:sp>
            <p:nvSpPr>
              <p:cNvPr id="6190" name="AutoShape 46"/>
              <p:cNvSpPr>
                <a:spLocks noChangeArrowheads="1"/>
              </p:cNvSpPr>
              <p:nvPr/>
            </p:nvSpPr>
            <p:spPr bwMode="gray">
              <a:xfrm rot="16200000" flipH="1">
                <a:off x="1819" y="2511"/>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191" name="AutoShape 47"/>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192" name="AutoShape 48"/>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0579" name="Oval 49"/>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0580" name="Oval 50"/>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195" name="Oval 51"/>
              <p:cNvSpPr>
                <a:spLocks noChangeArrowheads="1"/>
              </p:cNvSpPr>
              <p:nvPr/>
            </p:nvSpPr>
            <p:spPr bwMode="gray">
              <a:xfrm>
                <a:off x="2306" y="2925"/>
                <a:ext cx="1163" cy="18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0582" name="Oval 52">
                <a:hlinkClick r:id="rId7" action="ppaction://hlinkpres?slideindex=1&amp;slidetitle="/>
              </p:cNvPr>
              <p:cNvSpPr>
                <a:spLocks noChangeArrowheads="1"/>
              </p:cNvSpPr>
              <p:nvPr/>
            </p:nvSpPr>
            <p:spPr bwMode="gray">
              <a:xfrm>
                <a:off x="2306" y="2925"/>
                <a:ext cx="1163" cy="18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197" name="Oval 53"/>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0584" name="Oval 54"/>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0585" name="WordArt 55">
              <a:hlinkClick r:id="rId7" action="ppaction://hlinkpres?slideindex=1&amp;slidetitle="/>
            </p:cNvPr>
            <p:cNvSpPr>
              <a:spLocks noChangeArrowheads="1" noChangeShapeType="1" noTextEdit="1"/>
            </p:cNvSpPr>
            <p:nvPr/>
          </p:nvSpPr>
          <p:spPr bwMode="auto">
            <a:xfrm>
              <a:off x="3470" y="1852"/>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2</a:t>
              </a:r>
            </a:p>
          </p:txBody>
        </p:sp>
      </p:grpSp>
      <p:grpSp>
        <p:nvGrpSpPr>
          <p:cNvPr id="14" name="Group 57"/>
          <p:cNvGrpSpPr>
            <a:grpSpLocks/>
          </p:cNvGrpSpPr>
          <p:nvPr/>
        </p:nvGrpSpPr>
        <p:grpSpPr bwMode="auto">
          <a:xfrm>
            <a:off x="2003425" y="4340225"/>
            <a:ext cx="922338" cy="989013"/>
            <a:chOff x="3247" y="2515"/>
            <a:chExt cx="581" cy="623"/>
          </a:xfrm>
        </p:grpSpPr>
        <p:grpSp>
          <p:nvGrpSpPr>
            <p:cNvPr id="150587" name="Group 58"/>
            <p:cNvGrpSpPr>
              <a:grpSpLocks/>
            </p:cNvGrpSpPr>
            <p:nvPr/>
          </p:nvGrpSpPr>
          <p:grpSpPr bwMode="auto">
            <a:xfrm rot="5400000">
              <a:off x="3226" y="2536"/>
              <a:ext cx="623" cy="581"/>
              <a:chOff x="1871" y="1824"/>
              <a:chExt cx="2007" cy="1807"/>
            </a:xfrm>
          </p:grpSpPr>
          <p:sp>
            <p:nvSpPr>
              <p:cNvPr id="3" name="AutoShape 59"/>
              <p:cNvSpPr>
                <a:spLocks noChangeArrowheads="1"/>
              </p:cNvSpPr>
              <p:nvPr/>
            </p:nvSpPr>
            <p:spPr bwMode="gray">
              <a:xfrm rot="16200000" flipH="1">
                <a:off x="1819" y="2508"/>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7"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0591"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0592"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0" name="Oval 64"/>
              <p:cNvSpPr>
                <a:spLocks noChangeArrowheads="1"/>
              </p:cNvSpPr>
              <p:nvPr/>
            </p:nvSpPr>
            <p:spPr bwMode="gray">
              <a:xfrm>
                <a:off x="2306" y="2925"/>
                <a:ext cx="1163" cy="18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0594" name="Oval 65">
                <a:hlinkClick r:id="rId8" action="ppaction://hlinkpres?slideindex=1&amp;slidetitle="/>
              </p:cNvPr>
              <p:cNvSpPr>
                <a:spLocks noChangeArrowheads="1"/>
              </p:cNvSpPr>
              <p:nvPr/>
            </p:nvSpPr>
            <p:spPr bwMode="gray">
              <a:xfrm>
                <a:off x="2306" y="2925"/>
                <a:ext cx="1163" cy="18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3" name="Oval 66"/>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0596" name="Oval 67"/>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0597" name="WordArt 68">
              <a:hlinkClick r:id="rId9"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3</a:t>
              </a:r>
            </a:p>
          </p:txBody>
        </p:sp>
      </p:grpSp>
      <p:grpSp>
        <p:nvGrpSpPr>
          <p:cNvPr id="16" name="Group 69"/>
          <p:cNvGrpSpPr>
            <a:grpSpLocks/>
          </p:cNvGrpSpPr>
          <p:nvPr/>
        </p:nvGrpSpPr>
        <p:grpSpPr bwMode="auto">
          <a:xfrm>
            <a:off x="152400" y="171450"/>
            <a:ext cx="1143000" cy="1219200"/>
            <a:chOff x="196" y="292"/>
            <a:chExt cx="616" cy="507"/>
          </a:xfrm>
        </p:grpSpPr>
        <p:grpSp>
          <p:nvGrpSpPr>
            <p:cNvPr id="150599" name="Group 70"/>
            <p:cNvGrpSpPr>
              <a:grpSpLocks/>
            </p:cNvGrpSpPr>
            <p:nvPr/>
          </p:nvGrpSpPr>
          <p:grpSpPr bwMode="auto">
            <a:xfrm>
              <a:off x="204" y="300"/>
              <a:ext cx="608" cy="499"/>
              <a:chOff x="204" y="300"/>
              <a:chExt cx="608" cy="499"/>
            </a:xfrm>
          </p:grpSpPr>
          <p:sp>
            <p:nvSpPr>
              <p:cNvPr id="150600" name="Oval 19"/>
              <p:cNvSpPr>
                <a:spLocks noChangeArrowheads="1"/>
              </p:cNvSpPr>
              <p:nvPr/>
            </p:nvSpPr>
            <p:spPr bwMode="auto">
              <a:xfrm rot="1758052">
                <a:off x="204" y="300"/>
                <a:ext cx="592" cy="482"/>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eaLnBrk="1" hangingPunct="1"/>
                <a:endParaRPr lang="en-US" sz="1800" b="1">
                  <a:solidFill>
                    <a:srgbClr val="0000FF"/>
                  </a:solidFill>
                  <a:latin typeface="Arial "/>
                  <a:cs typeface="Arial" pitchFamily="34" charset="0"/>
                </a:endParaRPr>
              </a:p>
            </p:txBody>
          </p:sp>
          <p:sp>
            <p:nvSpPr>
              <p:cNvPr id="150601" name="Oval 24"/>
              <p:cNvSpPr>
                <a:spLocks noChangeArrowheads="1"/>
              </p:cNvSpPr>
              <p:nvPr/>
            </p:nvSpPr>
            <p:spPr bwMode="gray">
              <a:xfrm rot="1758052">
                <a:off x="220" y="317"/>
                <a:ext cx="592" cy="482"/>
              </a:xfrm>
              <a:prstGeom prst="ellipse">
                <a:avLst/>
              </a:prstGeom>
              <a:solidFill>
                <a:srgbClr val="55497D"/>
              </a:solidFill>
              <a:ln w="9525">
                <a:noFill/>
                <a:round/>
                <a:headEnd/>
                <a:tailEnd/>
              </a:ln>
            </p:spPr>
            <p:txBody>
              <a:bodyPr wrap="none" anchor="ctr"/>
              <a:lstStyle/>
              <a:p>
                <a:pPr algn="r" rtl="1" eaLnBrk="1" hangingPunct="1"/>
                <a:endParaRPr lang="en-US" sz="1800" b="1">
                  <a:solidFill>
                    <a:srgbClr val="0000FF"/>
                  </a:solidFill>
                  <a:latin typeface="Arial "/>
                  <a:cs typeface="Arial" pitchFamily="34" charset="0"/>
                </a:endParaRPr>
              </a:p>
            </p:txBody>
          </p:sp>
        </p:grpSp>
        <p:grpSp>
          <p:nvGrpSpPr>
            <p:cNvPr id="150602" name="Group 73"/>
            <p:cNvGrpSpPr>
              <a:grpSpLocks/>
            </p:cNvGrpSpPr>
            <p:nvPr/>
          </p:nvGrpSpPr>
          <p:grpSpPr bwMode="auto">
            <a:xfrm>
              <a:off x="196" y="292"/>
              <a:ext cx="592" cy="482"/>
              <a:chOff x="204" y="300"/>
              <a:chExt cx="592" cy="482"/>
            </a:xfrm>
          </p:grpSpPr>
          <p:sp>
            <p:nvSpPr>
              <p:cNvPr id="150603" name="Oval 25"/>
              <p:cNvSpPr>
                <a:spLocks noChangeArrowheads="1"/>
              </p:cNvSpPr>
              <p:nvPr/>
            </p:nvSpPr>
            <p:spPr bwMode="gray">
              <a:xfrm rot="1758052">
                <a:off x="204" y="300"/>
                <a:ext cx="592" cy="482"/>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eaLnBrk="1" hangingPunct="1"/>
                <a:endParaRPr lang="en-US" sz="1800" b="1">
                  <a:solidFill>
                    <a:srgbClr val="0000FF"/>
                  </a:solidFill>
                  <a:latin typeface="Arial "/>
                  <a:cs typeface="Arial" pitchFamily="34" charset="0"/>
                </a:endParaRPr>
              </a:p>
            </p:txBody>
          </p:sp>
          <p:pic>
            <p:nvPicPr>
              <p:cNvPr id="150604" name="Picture 27" descr="Picture1"/>
              <p:cNvPicPr>
                <a:picLocks noChangeAspect="1" noChangeArrowheads="1"/>
              </p:cNvPicPr>
              <p:nvPr/>
            </p:nvPicPr>
            <p:blipFill>
              <a:blip r:embed="rId10"/>
              <a:srcRect/>
              <a:stretch>
                <a:fillRect/>
              </a:stretch>
            </p:blipFill>
            <p:spPr bwMode="auto">
              <a:xfrm>
                <a:off x="259" y="328"/>
                <a:ext cx="276" cy="280"/>
              </a:xfrm>
              <a:prstGeom prst="rect">
                <a:avLst/>
              </a:prstGeom>
              <a:noFill/>
              <a:ln w="9525">
                <a:noFill/>
                <a:miter lim="800000"/>
                <a:headEnd/>
                <a:tailEnd/>
              </a:ln>
            </p:spPr>
          </p:pic>
        </p:grpSp>
      </p:grpSp>
      <p:grpSp>
        <p:nvGrpSpPr>
          <p:cNvPr id="15" name="Group 40"/>
          <p:cNvGrpSpPr>
            <a:grpSpLocks/>
          </p:cNvGrpSpPr>
          <p:nvPr/>
        </p:nvGrpSpPr>
        <p:grpSpPr bwMode="auto">
          <a:xfrm rot="5400000">
            <a:off x="2133600" y="5486400"/>
            <a:ext cx="762000" cy="152400"/>
            <a:chOff x="0" y="1896"/>
            <a:chExt cx="5760" cy="120"/>
          </a:xfrm>
        </p:grpSpPr>
        <p:sp>
          <p:nvSpPr>
            <p:cNvPr id="150606"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0607"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17" name="Group 57"/>
          <p:cNvGrpSpPr>
            <a:grpSpLocks/>
          </p:cNvGrpSpPr>
          <p:nvPr/>
        </p:nvGrpSpPr>
        <p:grpSpPr bwMode="auto">
          <a:xfrm>
            <a:off x="1974850" y="5683250"/>
            <a:ext cx="922338" cy="989013"/>
            <a:chOff x="3247" y="2515"/>
            <a:chExt cx="581" cy="623"/>
          </a:xfrm>
        </p:grpSpPr>
        <p:grpSp>
          <p:nvGrpSpPr>
            <p:cNvPr id="150609" name="Group 58"/>
            <p:cNvGrpSpPr>
              <a:grpSpLocks/>
            </p:cNvGrpSpPr>
            <p:nvPr/>
          </p:nvGrpSpPr>
          <p:grpSpPr bwMode="auto">
            <a:xfrm rot="5400000">
              <a:off x="3226" y="2536"/>
              <a:ext cx="623" cy="581"/>
              <a:chOff x="1871" y="1824"/>
              <a:chExt cx="2007" cy="1807"/>
            </a:xfrm>
          </p:grpSpPr>
          <p:sp>
            <p:nvSpPr>
              <p:cNvPr id="6203" name="AutoShape 59"/>
              <p:cNvSpPr>
                <a:spLocks noChangeArrowheads="1"/>
              </p:cNvSpPr>
              <p:nvPr/>
            </p:nvSpPr>
            <p:spPr bwMode="gray">
              <a:xfrm rot="16200000" flipH="1">
                <a:off x="1819" y="2508"/>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204"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205"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0613"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0614"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208" name="Oval 64"/>
              <p:cNvSpPr>
                <a:spLocks noChangeArrowheads="1"/>
              </p:cNvSpPr>
              <p:nvPr/>
            </p:nvSpPr>
            <p:spPr bwMode="gray">
              <a:xfrm>
                <a:off x="2306" y="2925"/>
                <a:ext cx="1163" cy="18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0616" name="Oval 65">
                <a:hlinkClick r:id="rId8" action="ppaction://hlinkpres?slideindex=1&amp;slidetitle="/>
              </p:cNvPr>
              <p:cNvSpPr>
                <a:spLocks noChangeArrowheads="1"/>
              </p:cNvSpPr>
              <p:nvPr/>
            </p:nvSpPr>
            <p:spPr bwMode="gray">
              <a:xfrm>
                <a:off x="2306" y="2925"/>
                <a:ext cx="1163" cy="18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210" name="Oval 66"/>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0618" name="Oval 67"/>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0619" name="WordArt 68">
              <a:hlinkClick r:id="rId9"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4</a:t>
              </a:r>
            </a:p>
          </p:txBody>
        </p:sp>
      </p:grpSp>
      <p:grpSp>
        <p:nvGrpSpPr>
          <p:cNvPr id="150621" name="Group 93"/>
          <p:cNvGrpSpPr>
            <a:grpSpLocks/>
          </p:cNvGrpSpPr>
          <p:nvPr/>
        </p:nvGrpSpPr>
        <p:grpSpPr bwMode="auto">
          <a:xfrm>
            <a:off x="1219200" y="304800"/>
            <a:ext cx="7543800" cy="801688"/>
            <a:chOff x="720" y="240"/>
            <a:chExt cx="4752" cy="505"/>
          </a:xfrm>
        </p:grpSpPr>
        <p:sp>
          <p:nvSpPr>
            <p:cNvPr id="150622" name="AutoShape 23"/>
            <p:cNvSpPr>
              <a:spLocks noChangeArrowheads="1"/>
            </p:cNvSpPr>
            <p:nvPr/>
          </p:nvSpPr>
          <p:spPr bwMode="gray">
            <a:xfrm>
              <a:off x="720" y="240"/>
              <a:ext cx="4752" cy="505"/>
            </a:xfrm>
            <a:prstGeom prst="roundRect">
              <a:avLst>
                <a:gd name="adj" fmla="val 50000"/>
              </a:avLst>
            </a:prstGeom>
            <a:solidFill>
              <a:schemeClr val="hlink">
                <a:alpha val="64000"/>
              </a:schemeClr>
            </a:solidFill>
            <a:ln w="38100" algn="ctr">
              <a:solidFill>
                <a:srgbClr val="FFCC00"/>
              </a:solidFill>
              <a:round/>
              <a:headEnd/>
              <a:tailEnd/>
            </a:ln>
          </p:spPr>
          <p:txBody>
            <a:bodyPr vert="eaVert" wrap="none" anchor="ctr"/>
            <a:lstStyle/>
            <a:p>
              <a:pPr algn="r" rtl="1" eaLnBrk="1" hangingPunct="1"/>
              <a:endParaRPr lang="en-US" sz="1800" b="1">
                <a:solidFill>
                  <a:srgbClr val="0000FF"/>
                </a:solidFill>
                <a:latin typeface="Arial "/>
                <a:cs typeface="Arial" pitchFamily="34" charset="0"/>
              </a:endParaRPr>
            </a:p>
          </p:txBody>
        </p:sp>
        <p:sp>
          <p:nvSpPr>
            <p:cNvPr id="150623" name="Text Box 26"/>
            <p:cNvSpPr txBox="1">
              <a:spLocks noChangeArrowheads="1"/>
            </p:cNvSpPr>
            <p:nvPr/>
          </p:nvSpPr>
          <p:spPr bwMode="gray">
            <a:xfrm>
              <a:off x="1027" y="293"/>
              <a:ext cx="4178" cy="327"/>
            </a:xfrm>
            <a:prstGeom prst="rect">
              <a:avLst/>
            </a:prstGeom>
            <a:noFill/>
            <a:ln w="9525" algn="ctr">
              <a:noFill/>
              <a:miter lim="800000"/>
              <a:headEnd/>
              <a:tailEnd/>
            </a:ln>
          </p:spPr>
          <p:txBody>
            <a:bodyPr>
              <a:spAutoFit/>
            </a:bodyPr>
            <a:lstStyle/>
            <a:p>
              <a:pPr algn="ctr"/>
              <a:endParaRPr lang="en-US" sz="2800" b="1">
                <a:solidFill>
                  <a:srgbClr val="0000FF"/>
                </a:solidFill>
                <a:latin typeface="Arial "/>
                <a:cs typeface="Arial" pitchFamily="34" charset="0"/>
              </a:endParaRPr>
            </a:p>
          </p:txBody>
        </p:sp>
      </p:grpSp>
      <p:pic>
        <p:nvPicPr>
          <p:cNvPr id="150624" name="Picture 96"/>
          <p:cNvPicPr>
            <a:picLocks noChangeAspect="1" noChangeArrowheads="1"/>
          </p:cNvPicPr>
          <p:nvPr/>
        </p:nvPicPr>
        <p:blipFill>
          <a:blip r:embed="rId11"/>
          <a:srcRect/>
          <a:stretch>
            <a:fillRect/>
          </a:stretch>
        </p:blipFill>
        <p:spPr bwMode="auto">
          <a:xfrm>
            <a:off x="0" y="2895600"/>
            <a:ext cx="1644650" cy="442913"/>
          </a:xfrm>
          <a:prstGeom prst="rect">
            <a:avLst/>
          </a:prstGeom>
          <a:noFill/>
        </p:spPr>
      </p:pic>
      <p:pic>
        <p:nvPicPr>
          <p:cNvPr id="150625" name="Picture 97"/>
          <p:cNvPicPr>
            <a:picLocks noChangeAspect="1" noChangeArrowheads="1"/>
          </p:cNvPicPr>
          <p:nvPr/>
        </p:nvPicPr>
        <p:blipFill>
          <a:blip r:embed="rId12"/>
          <a:srcRect/>
          <a:stretch>
            <a:fillRect/>
          </a:stretch>
        </p:blipFill>
        <p:spPr bwMode="auto">
          <a:xfrm>
            <a:off x="1143000" y="1647825"/>
            <a:ext cx="733425" cy="1028700"/>
          </a:xfrm>
          <a:prstGeom prst="rect">
            <a:avLst/>
          </a:prstGeom>
          <a:noFill/>
        </p:spPr>
      </p:pic>
      <p:sp>
        <p:nvSpPr>
          <p:cNvPr id="150626" name="Text Box 98"/>
          <p:cNvSpPr txBox="1">
            <a:spLocks noChangeArrowheads="1"/>
          </p:cNvSpPr>
          <p:nvPr/>
        </p:nvSpPr>
        <p:spPr bwMode="auto">
          <a:xfrm>
            <a:off x="1295400" y="405825"/>
            <a:ext cx="7772400" cy="584775"/>
          </a:xfrm>
          <a:prstGeom prst="rect">
            <a:avLst/>
          </a:prstGeom>
          <a:noFill/>
          <a:ln w="9525" algn="ctr">
            <a:noFill/>
            <a:miter lim="800000"/>
            <a:headEnd/>
            <a:tailEnd/>
          </a:ln>
          <a:effectLst/>
        </p:spPr>
        <p:txBody>
          <a:bodyPr wrap="square">
            <a:spAutoFit/>
          </a:bodyPr>
          <a:lstStyle/>
          <a:p>
            <a:pPr>
              <a:spcBef>
                <a:spcPct val="50000"/>
              </a:spcBef>
            </a:pPr>
            <a:r>
              <a:rPr lang="en-US" b="1" dirty="0" err="1">
                <a:solidFill>
                  <a:srgbClr val="0000FF"/>
                </a:solidFill>
                <a:latin typeface="Arial "/>
              </a:rPr>
              <a:t>C</a:t>
            </a:r>
            <a:r>
              <a:rPr lang="en-US" b="1" dirty="0" err="1">
                <a:solidFill>
                  <a:srgbClr val="0000FF"/>
                </a:solidFill>
                <a:latin typeface="Arial"/>
              </a:rPr>
              <a:t>á</a:t>
            </a:r>
            <a:r>
              <a:rPr lang="en-US" b="1" dirty="0" err="1">
                <a:solidFill>
                  <a:srgbClr val="0000FF"/>
                </a:solidFill>
                <a:latin typeface="Arial "/>
              </a:rPr>
              <a:t>c</a:t>
            </a:r>
            <a:r>
              <a:rPr lang="en-US" b="1" dirty="0">
                <a:solidFill>
                  <a:srgbClr val="0000FF"/>
                </a:solidFill>
                <a:latin typeface="Arial "/>
              </a:rPr>
              <a:t> </a:t>
            </a:r>
            <a:r>
              <a:rPr lang="en-US" b="1" dirty="0" err="1">
                <a:solidFill>
                  <a:srgbClr val="0000FF"/>
                </a:solidFill>
                <a:latin typeface="Arial "/>
              </a:rPr>
              <a:t>dãy</a:t>
            </a:r>
            <a:r>
              <a:rPr lang="en-US" b="1" dirty="0">
                <a:solidFill>
                  <a:srgbClr val="0000FF"/>
                </a:solidFill>
                <a:latin typeface="Arial "/>
              </a:rPr>
              <a:t> </a:t>
            </a:r>
            <a:r>
              <a:rPr lang="en-US" b="1" dirty="0" err="1">
                <a:solidFill>
                  <a:srgbClr val="0000FF"/>
                </a:solidFill>
                <a:latin typeface="Arial "/>
              </a:rPr>
              <a:t>n</a:t>
            </a:r>
            <a:r>
              <a:rPr lang="en-US" b="1" dirty="0" err="1">
                <a:solidFill>
                  <a:srgbClr val="0000FF"/>
                </a:solidFill>
                <a:latin typeface="Arial"/>
              </a:rPr>
              <a:t>ú</a:t>
            </a:r>
            <a:r>
              <a:rPr lang="en-US" b="1" dirty="0" err="1">
                <a:solidFill>
                  <a:srgbClr val="0000FF"/>
                </a:solidFill>
                <a:latin typeface="Arial "/>
              </a:rPr>
              <a:t>i</a:t>
            </a:r>
            <a:r>
              <a:rPr lang="en-US" b="1" dirty="0">
                <a:solidFill>
                  <a:srgbClr val="0000FF"/>
                </a:solidFill>
                <a:latin typeface="Arial "/>
              </a:rPr>
              <a:t> </a:t>
            </a:r>
            <a:r>
              <a:rPr lang="en-US" b="1" dirty="0" err="1">
                <a:solidFill>
                  <a:srgbClr val="0000FF"/>
                </a:solidFill>
                <a:latin typeface="Arial "/>
              </a:rPr>
              <a:t>chủ</a:t>
            </a:r>
            <a:r>
              <a:rPr lang="en-US" b="1" dirty="0">
                <a:solidFill>
                  <a:srgbClr val="0000FF"/>
                </a:solidFill>
                <a:latin typeface="Arial "/>
              </a:rPr>
              <a:t> </a:t>
            </a:r>
            <a:r>
              <a:rPr lang="en-US" b="1" dirty="0" err="1">
                <a:solidFill>
                  <a:srgbClr val="0000FF"/>
                </a:solidFill>
                <a:latin typeface="Arial "/>
              </a:rPr>
              <a:t>yếu</a:t>
            </a:r>
            <a:r>
              <a:rPr lang="en-US" b="1" dirty="0">
                <a:solidFill>
                  <a:srgbClr val="0000FF"/>
                </a:solidFill>
                <a:latin typeface="Arial "/>
              </a:rPr>
              <a:t> </a:t>
            </a:r>
            <a:r>
              <a:rPr lang="en-US" b="1" dirty="0" err="1">
                <a:solidFill>
                  <a:srgbClr val="0000FF"/>
                </a:solidFill>
                <a:latin typeface="Arial "/>
              </a:rPr>
              <a:t>chạy</a:t>
            </a:r>
            <a:r>
              <a:rPr lang="en-US" b="1" dirty="0">
                <a:solidFill>
                  <a:srgbClr val="0000FF"/>
                </a:solidFill>
                <a:latin typeface="Arial "/>
              </a:rPr>
              <a:t> </a:t>
            </a:r>
            <a:r>
              <a:rPr lang="en-US" b="1" dirty="0" err="1">
                <a:solidFill>
                  <a:srgbClr val="0000FF"/>
                </a:solidFill>
                <a:latin typeface="Arial "/>
              </a:rPr>
              <a:t>theo</a:t>
            </a:r>
            <a:r>
              <a:rPr lang="en-US" b="1" dirty="0">
                <a:solidFill>
                  <a:srgbClr val="0000FF"/>
                </a:solidFill>
                <a:latin typeface="Arial "/>
              </a:rPr>
              <a:t> </a:t>
            </a:r>
            <a:r>
              <a:rPr lang="en-US" b="1" dirty="0" err="1">
                <a:solidFill>
                  <a:srgbClr val="0000FF"/>
                </a:solidFill>
                <a:latin typeface="Arial "/>
              </a:rPr>
              <a:t>hướng</a:t>
            </a:r>
            <a:r>
              <a:rPr lang="en-US" b="1" dirty="0">
                <a:solidFill>
                  <a:srgbClr val="0000FF"/>
                </a:solidFill>
                <a:latin typeface="Arial "/>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7" fill="hold">
                            <p:stCondLst>
                              <p:cond delay="0"/>
                            </p:stCondLst>
                            <p:childTnLst>
                              <p:par>
                                <p:cTn id="8" presetID="22" presetClass="entr" presetSubtype="1"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10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3" name="CHIMES.WAV"/>
                                        </p:tgtEl>
                                      </p:cMediaNode>
                                    </p:audio>
                                  </p:sub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subTnLst>
                                    <p:audio>
                                      <p:cMediaNode>
                                        <p:cTn display="0" masterRel="sameClick">
                                          <p:stCondLst>
                                            <p:cond evt="begin" delay="0">
                                              <p:tn val="12"/>
                                            </p:cond>
                                          </p:stCondLst>
                                          <p:endCondLst>
                                            <p:cond evt="onStopAudio" delay="0">
                                              <p:tgtEl>
                                                <p:sldTgt/>
                                              </p:tgtEl>
                                            </p:cond>
                                          </p:endCondLst>
                                        </p:cTn>
                                        <p:tgtEl>
                                          <p:sndTgt r:embed="rId4" name="chimes.wav" builtIn="1"/>
                                        </p:tgtEl>
                                      </p:cMediaNode>
                                    </p:audio>
                                  </p:subTnLst>
                                </p:cTn>
                              </p:par>
                            </p:childTnLst>
                          </p:cTn>
                        </p:par>
                        <p:par>
                          <p:cTn id="15" fill="hold">
                            <p:stCondLst>
                              <p:cond delay="2000"/>
                            </p:stCondLst>
                            <p:childTnLst>
                              <p:par>
                                <p:cTn id="16" presetID="22" presetClass="entr" presetSubtype="8"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500"/>
                                        <p:tgtEl>
                                          <p:spTgt spid="9"/>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171"/>
                                        </p:tgtEl>
                                        <p:attrNameLst>
                                          <p:attrName>style.visibility</p:attrName>
                                        </p:attrNameLst>
                                      </p:cBhvr>
                                      <p:to>
                                        <p:strVal val="visible"/>
                                      </p:to>
                                    </p:set>
                                    <p:animEffect transition="in" filter="wipe(left)">
                                      <p:cBhvr>
                                        <p:cTn id="21" dur="500"/>
                                        <p:tgtEl>
                                          <p:spTgt spid="6171"/>
                                        </p:tgtEl>
                                      </p:cBhvr>
                                    </p:animEffect>
                                  </p:childTnLst>
                                  <p:subTnLst>
                                    <p:audio>
                                      <p:cMediaNode>
                                        <p:cTn display="0" masterRel="sameClick">
                                          <p:stCondLst>
                                            <p:cond evt="begin" delay="0">
                                              <p:tn val="19"/>
                                            </p:cond>
                                          </p:stCondLst>
                                          <p:endCondLst>
                                            <p:cond evt="onStopAudio" delay="0">
                                              <p:tgtEl>
                                                <p:sldTgt/>
                                              </p:tgtEl>
                                            </p:cond>
                                          </p:endCondLst>
                                        </p:cTn>
                                        <p:tgtEl>
                                          <p:sndTgt r:embed="rId3" name="CHIMES.WAV"/>
                                        </p:tgtEl>
                                      </p:cMediaNode>
                                    </p:audio>
                                  </p:subTnLst>
                                </p:cTn>
                              </p:par>
                            </p:childTnLst>
                          </p:cTn>
                        </p:par>
                        <p:par>
                          <p:cTn id="22" fill="hold">
                            <p:stCondLst>
                              <p:cond delay="2500"/>
                            </p:stCondLst>
                            <p:childTnLst>
                              <p:par>
                                <p:cTn id="23" presetID="22" presetClass="entr" presetSubtype="8" fill="hold"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left)">
                                      <p:cBhvr>
                                        <p:cTn id="25" dur="500"/>
                                        <p:tgtEl>
                                          <p:spTgt spid="8"/>
                                        </p:tgtEl>
                                      </p:cBhvr>
                                    </p:animEffect>
                                  </p:childTnLst>
                                </p:cTn>
                              </p:par>
                            </p:childTnLst>
                          </p:cTn>
                        </p:par>
                        <p:par>
                          <p:cTn id="26" fill="hold">
                            <p:stCondLst>
                              <p:cond delay="3000"/>
                            </p:stCondLst>
                            <p:childTnLst>
                              <p:par>
                                <p:cTn id="27" presetID="22" presetClass="entr" presetSubtype="1" fill="hold"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up)">
                                      <p:cBhvr>
                                        <p:cTn id="29" dur="500"/>
                                        <p:tgtEl>
                                          <p:spTgt spid="12"/>
                                        </p:tgtEl>
                                      </p:cBhvr>
                                    </p:animEffect>
                                  </p:childTnLst>
                                </p:cTn>
                              </p:par>
                            </p:childTnLst>
                          </p:cTn>
                        </p:par>
                        <p:par>
                          <p:cTn id="30" fill="hold">
                            <p:stCondLst>
                              <p:cond delay="3500"/>
                            </p:stCondLst>
                            <p:childTnLst>
                              <p:par>
                                <p:cTn id="31" presetID="22" presetClass="entr" presetSubtype="8" fill="hold" grpId="0" nodeType="afterEffect">
                                  <p:stCondLst>
                                    <p:cond delay="0"/>
                                  </p:stCondLst>
                                  <p:childTnLst>
                                    <p:set>
                                      <p:cBhvr>
                                        <p:cTn id="32" dur="1" fill="hold">
                                          <p:stCondLst>
                                            <p:cond delay="0"/>
                                          </p:stCondLst>
                                        </p:cTn>
                                        <p:tgtEl>
                                          <p:spTgt spid="6187"/>
                                        </p:tgtEl>
                                        <p:attrNameLst>
                                          <p:attrName>style.visibility</p:attrName>
                                        </p:attrNameLst>
                                      </p:cBhvr>
                                      <p:to>
                                        <p:strVal val="visible"/>
                                      </p:to>
                                    </p:set>
                                    <p:animEffect transition="in" filter="wipe(left)">
                                      <p:cBhvr>
                                        <p:cTn id="33" dur="500"/>
                                        <p:tgtEl>
                                          <p:spTgt spid="6187"/>
                                        </p:tgtEl>
                                      </p:cBhvr>
                                    </p:animEffect>
                                  </p:childTnLst>
                                  <p:subTnLst>
                                    <p:audio>
                                      <p:cMediaNode>
                                        <p:cTn display="0" masterRel="sameClick">
                                          <p:stCondLst>
                                            <p:cond evt="begin" delay="0">
                                              <p:tn val="31"/>
                                            </p:cond>
                                          </p:stCondLst>
                                          <p:endCondLst>
                                            <p:cond evt="onStopAudio" delay="0">
                                              <p:tgtEl>
                                                <p:sldTgt/>
                                              </p:tgtEl>
                                            </p:cond>
                                          </p:endCondLst>
                                        </p:cTn>
                                        <p:tgtEl>
                                          <p:sndTgt r:embed="rId3" name="CHIMES.WAV"/>
                                        </p:tgtEl>
                                      </p:cMediaNode>
                                    </p:audio>
                                  </p:subTnLst>
                                </p:cTn>
                              </p:par>
                            </p:childTnLst>
                          </p:cTn>
                        </p:par>
                        <p:par>
                          <p:cTn id="34" fill="hold">
                            <p:stCondLst>
                              <p:cond delay="4000"/>
                            </p:stCondLst>
                            <p:childTnLst>
                              <p:par>
                                <p:cTn id="35" presetID="22" presetClass="entr" presetSubtype="8" fill="hold"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left)">
                                      <p:cBhvr>
                                        <p:cTn id="37" dur="500"/>
                                        <p:tgtEl>
                                          <p:spTgt spid="11"/>
                                        </p:tgtEl>
                                      </p:cBhvr>
                                    </p:animEffect>
                                  </p:childTnLst>
                                </p:cTn>
                              </p:par>
                            </p:childTnLst>
                          </p:cTn>
                        </p:par>
                        <p:par>
                          <p:cTn id="38" fill="hold">
                            <p:stCondLst>
                              <p:cond delay="4500"/>
                            </p:stCondLst>
                            <p:childTnLst>
                              <p:par>
                                <p:cTn id="39" presetID="22" presetClass="entr" presetSubtype="1" fill="hold" nodeType="after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up)">
                                      <p:cBhvr>
                                        <p:cTn id="41" dur="500"/>
                                        <p:tgtEl>
                                          <p:spTgt spid="14"/>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wipe(left)">
                                      <p:cBhvr>
                                        <p:cTn id="44" dur="500"/>
                                        <p:tgtEl>
                                          <p:spTgt spid="2"/>
                                        </p:tgtEl>
                                      </p:cBhvr>
                                    </p:animEffect>
                                  </p:childTnLst>
                                  <p:subTnLst>
                                    <p:audio>
                                      <p:cMediaNode>
                                        <p:cTn display="0" masterRel="sameClick">
                                          <p:stCondLst>
                                            <p:cond evt="begin" delay="0">
                                              <p:tn val="42"/>
                                            </p:cond>
                                          </p:stCondLst>
                                          <p:endCondLst>
                                            <p:cond evt="onStopAudio" delay="0">
                                              <p:tgtEl>
                                                <p:sldTgt/>
                                              </p:tgtEl>
                                            </p:cond>
                                          </p:endCondLst>
                                        </p:cTn>
                                        <p:tgtEl>
                                          <p:sndTgt r:embed="rId3" name="CHIMES.WAV"/>
                                        </p:tgtEl>
                                      </p:cMediaNode>
                                    </p:audio>
                                  </p:subTnLst>
                                </p:cTn>
                              </p:par>
                            </p:childTnLst>
                          </p:cTn>
                        </p:par>
                        <p:par>
                          <p:cTn id="45" fill="hold">
                            <p:stCondLst>
                              <p:cond delay="5000"/>
                            </p:stCondLst>
                            <p:childTnLst>
                              <p:par>
                                <p:cTn id="46" presetID="22" presetClass="entr" presetSubtype="8" fill="hold" nodeType="after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wipe(left)">
                                      <p:cBhvr>
                                        <p:cTn id="48" dur="500"/>
                                        <p:tgtEl>
                                          <p:spTgt spid="15"/>
                                        </p:tgtEl>
                                      </p:cBhvr>
                                    </p:animEffect>
                                  </p:childTnLst>
                                </p:cTn>
                              </p:par>
                            </p:childTnLst>
                          </p:cTn>
                        </p:par>
                        <p:par>
                          <p:cTn id="49" fill="hold">
                            <p:stCondLst>
                              <p:cond delay="5500"/>
                            </p:stCondLst>
                            <p:childTnLst>
                              <p:par>
                                <p:cTn id="50" presetID="22" presetClass="entr" presetSubtype="1" fill="hold" nodeType="after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wipe(up)">
                                      <p:cBhvr>
                                        <p:cTn id="52" dur="500"/>
                                        <p:tgtEl>
                                          <p:spTgt spid="17"/>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6200"/>
                                        </p:tgtEl>
                                        <p:attrNameLst>
                                          <p:attrName>style.visibility</p:attrName>
                                        </p:attrNameLst>
                                      </p:cBhvr>
                                      <p:to>
                                        <p:strVal val="visible"/>
                                      </p:to>
                                    </p:set>
                                    <p:animEffect transition="in" filter="wipe(left)">
                                      <p:cBhvr>
                                        <p:cTn id="55" dur="500"/>
                                        <p:tgtEl>
                                          <p:spTgt spid="6200"/>
                                        </p:tgtEl>
                                      </p:cBhvr>
                                    </p:animEffect>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par>
                          <p:cTn id="56" fill="hold">
                            <p:stCondLst>
                              <p:cond delay="6000"/>
                            </p:stCondLst>
                            <p:childTnLst>
                              <p:par>
                                <p:cTn id="57" presetID="21" presetClass="emph" presetSubtype="0" fill="hold" grpId="1" nodeType="afterEffect">
                                  <p:stCondLst>
                                    <p:cond delay="0"/>
                                  </p:stCondLst>
                                  <p:childTnLst>
                                    <p:animClr clrSpc="hsl" dir="cw">
                                      <p:cBhvr override="childStyle">
                                        <p:cTn id="58" dur="500" fill="hold"/>
                                        <p:tgtEl>
                                          <p:spTgt spid="6171"/>
                                        </p:tgtEl>
                                        <p:attrNameLst>
                                          <p:attrName>style.color</p:attrName>
                                        </p:attrNameLst>
                                      </p:cBhvr>
                                      <p:by>
                                        <p:hsl h="7200000" s="0" l="0"/>
                                      </p:by>
                                    </p:animClr>
                                    <p:animClr clrSpc="hsl" dir="cw">
                                      <p:cBhvr>
                                        <p:cTn id="59" dur="500" fill="hold"/>
                                        <p:tgtEl>
                                          <p:spTgt spid="6171"/>
                                        </p:tgtEl>
                                        <p:attrNameLst>
                                          <p:attrName>fillcolor</p:attrName>
                                        </p:attrNameLst>
                                      </p:cBhvr>
                                      <p:by>
                                        <p:hsl h="7200000" s="0" l="0"/>
                                      </p:by>
                                    </p:animClr>
                                    <p:animClr clrSpc="hsl" dir="cw">
                                      <p:cBhvr>
                                        <p:cTn id="60" dur="500" fill="hold"/>
                                        <p:tgtEl>
                                          <p:spTgt spid="6171"/>
                                        </p:tgtEl>
                                        <p:attrNameLst>
                                          <p:attrName>stroke.color</p:attrName>
                                        </p:attrNameLst>
                                      </p:cBhvr>
                                      <p:by>
                                        <p:hsl h="7200000" s="0" l="0"/>
                                      </p:by>
                                    </p:animClr>
                                    <p:set>
                                      <p:cBhvr>
                                        <p:cTn id="61" dur="500" fill="hold"/>
                                        <p:tgtEl>
                                          <p:spTgt spid="617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1" grpId="0" animBg="1"/>
      <p:bldP spid="6171" grpId="1" animBg="1"/>
      <p:bldP spid="6200" grpId="0" animBg="1"/>
      <p:bldP spid="2" grpId="0" animBg="1"/>
      <p:bldP spid="618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1" name="AutoShape 27"/>
          <p:cNvSpPr>
            <a:spLocks noChangeArrowheads="1"/>
          </p:cNvSpPr>
          <p:nvPr/>
        </p:nvSpPr>
        <p:spPr bwMode="gray">
          <a:xfrm>
            <a:off x="2971800" y="1676400"/>
            <a:ext cx="5529263" cy="83343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Arial" pitchFamily="34" charset="0"/>
              </a:rPr>
              <a:t>B</a:t>
            </a:r>
            <a:r>
              <a:rPr lang="en-US" b="1">
                <a:solidFill>
                  <a:srgbClr val="0000FF"/>
                </a:solidFill>
                <a:latin typeface="Arial"/>
                <a:cs typeface="Arial" pitchFamily="34" charset="0"/>
              </a:rPr>
              <a:t>à</a:t>
            </a:r>
            <a:r>
              <a:rPr lang="en-US" b="1">
                <a:solidFill>
                  <a:srgbClr val="0000FF"/>
                </a:solidFill>
                <a:latin typeface="Arial "/>
                <a:cs typeface="Arial" pitchFamily="34" charset="0"/>
              </a:rPr>
              <a:t> Rịa - Vũng T</a:t>
            </a:r>
            <a:r>
              <a:rPr lang="en-US" b="1">
                <a:solidFill>
                  <a:srgbClr val="0000FF"/>
                </a:solidFill>
                <a:latin typeface="Arial"/>
                <a:cs typeface="Arial" pitchFamily="34" charset="0"/>
              </a:rPr>
              <a:t>à</a:t>
            </a:r>
            <a:r>
              <a:rPr lang="en-US" b="1">
                <a:solidFill>
                  <a:srgbClr val="0000FF"/>
                </a:solidFill>
                <a:latin typeface="Arial "/>
                <a:cs typeface="Arial" pitchFamily="34" charset="0"/>
              </a:rPr>
              <a:t>u</a:t>
            </a:r>
          </a:p>
        </p:txBody>
      </p:sp>
      <p:sp>
        <p:nvSpPr>
          <p:cNvPr id="6200" name="AutoShape 56"/>
          <p:cNvSpPr>
            <a:spLocks noChangeArrowheads="1"/>
          </p:cNvSpPr>
          <p:nvPr/>
        </p:nvSpPr>
        <p:spPr bwMode="gray">
          <a:xfrm>
            <a:off x="2895600" y="5791200"/>
            <a:ext cx="5610225" cy="827088"/>
          </a:xfrm>
          <a:prstGeom prst="roundRect">
            <a:avLst>
              <a:gd name="adj" fmla="val 50000"/>
            </a:avLst>
          </a:prstGeom>
          <a:gradFill rotWithShape="1">
            <a:gsLst>
              <a:gs pos="0">
                <a:schemeClr val="accent1"/>
              </a:gs>
              <a:gs pos="100000">
                <a:srgbClr val="CCCC00"/>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Arial" pitchFamily="34" charset="0"/>
              </a:rPr>
              <a:t>Kiên Giang</a:t>
            </a:r>
          </a:p>
        </p:txBody>
      </p:sp>
      <p:sp>
        <p:nvSpPr>
          <p:cNvPr id="2" name="AutoShape 56"/>
          <p:cNvSpPr>
            <a:spLocks noChangeArrowheads="1"/>
          </p:cNvSpPr>
          <p:nvPr/>
        </p:nvSpPr>
        <p:spPr bwMode="gray">
          <a:xfrm>
            <a:off x="2895600" y="4495800"/>
            <a:ext cx="5610225" cy="82708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Arial" pitchFamily="34" charset="0"/>
              </a:rPr>
              <a:t>Quảng Ninh</a:t>
            </a:r>
          </a:p>
        </p:txBody>
      </p:sp>
      <p:sp>
        <p:nvSpPr>
          <p:cNvPr id="6187" name="AutoShape 43"/>
          <p:cNvSpPr>
            <a:spLocks noChangeArrowheads="1"/>
          </p:cNvSpPr>
          <p:nvPr/>
        </p:nvSpPr>
        <p:spPr bwMode="gray">
          <a:xfrm>
            <a:off x="2895600" y="3124200"/>
            <a:ext cx="5700713" cy="8382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Arial" pitchFamily="34" charset="0"/>
              </a:rPr>
              <a:t>Kh</a:t>
            </a:r>
            <a:r>
              <a:rPr lang="en-US" b="1">
                <a:solidFill>
                  <a:srgbClr val="0000FF"/>
                </a:solidFill>
                <a:latin typeface="Times New Roman"/>
                <a:cs typeface="Arial" pitchFamily="34" charset="0"/>
              </a:rPr>
              <a:t>á</a:t>
            </a:r>
            <a:r>
              <a:rPr lang="en-US" b="1">
                <a:solidFill>
                  <a:srgbClr val="0000FF"/>
                </a:solidFill>
                <a:latin typeface="Arial "/>
                <a:cs typeface="Arial" pitchFamily="34" charset="0"/>
              </a:rPr>
              <a:t>nh Hòa</a:t>
            </a:r>
          </a:p>
        </p:txBody>
      </p:sp>
      <p:sp>
        <p:nvSpPr>
          <p:cNvPr id="156678" name="AutoShape 17" descr="Pink tissue paper"/>
          <p:cNvSpPr>
            <a:spLocks noChangeArrowheads="1"/>
          </p:cNvSpPr>
          <p:nvPr/>
        </p:nvSpPr>
        <p:spPr bwMode="auto">
          <a:xfrm>
            <a:off x="1066800" y="228600"/>
            <a:ext cx="7696200" cy="1219200"/>
          </a:xfrm>
          <a:prstGeom prst="roundRect">
            <a:avLst>
              <a:gd name="adj" fmla="val 50000"/>
            </a:avLst>
          </a:prstGeom>
          <a:blipFill dpi="0" rotWithShape="1">
            <a:blip r:embed="rId6"/>
            <a:srcRect/>
            <a:tile tx="0" ty="0" sx="100000" sy="100000" flip="none" algn="tl"/>
          </a:blipFill>
          <a:ln w="38100" algn="ctr">
            <a:solidFill>
              <a:srgbClr val="74A731"/>
            </a:solidFill>
            <a:round/>
            <a:headEnd/>
            <a:tailEnd/>
          </a:ln>
        </p:spPr>
        <p:txBody>
          <a:bodyPr vert="eaVert" wrap="none" anchor="ctr"/>
          <a:lstStyle/>
          <a:p>
            <a:pPr algn="r" rtl="1" eaLnBrk="1" hangingPunct="1"/>
            <a:endParaRPr lang="en-US" sz="1800" b="1">
              <a:solidFill>
                <a:srgbClr val="0000FF"/>
              </a:solidFill>
              <a:latin typeface="Arial "/>
              <a:cs typeface="Arial" pitchFamily="34" charset="0"/>
            </a:endParaRPr>
          </a:p>
        </p:txBody>
      </p:sp>
      <p:grpSp>
        <p:nvGrpSpPr>
          <p:cNvPr id="4" name="Group 7"/>
          <p:cNvGrpSpPr>
            <a:grpSpLocks/>
          </p:cNvGrpSpPr>
          <p:nvPr/>
        </p:nvGrpSpPr>
        <p:grpSpPr bwMode="auto">
          <a:xfrm>
            <a:off x="1060450" y="2003425"/>
            <a:ext cx="1563688" cy="203200"/>
            <a:chOff x="0" y="1896"/>
            <a:chExt cx="5760" cy="120"/>
          </a:xfrm>
        </p:grpSpPr>
        <p:sp>
          <p:nvSpPr>
            <p:cNvPr id="156680" name="Rectangle 8"/>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wrap="none" anchor="ctr"/>
            <a:lstStyle/>
            <a:p>
              <a:endParaRPr lang="en-US" sz="1800" b="1">
                <a:solidFill>
                  <a:srgbClr val="0000FF"/>
                </a:solidFill>
                <a:latin typeface="Arial "/>
                <a:cs typeface="Arial" pitchFamily="34" charset="0"/>
              </a:endParaRPr>
            </a:p>
          </p:txBody>
        </p:sp>
        <p:sp>
          <p:nvSpPr>
            <p:cNvPr id="156681" name="Rectangle 9"/>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wrap="none" anchor="ctr"/>
            <a:lstStyle/>
            <a:p>
              <a:endParaRPr lang="en-US" sz="1800" b="1">
                <a:solidFill>
                  <a:srgbClr val="0000FF"/>
                </a:solidFill>
                <a:latin typeface="Arial "/>
                <a:cs typeface="Arial" pitchFamily="34" charset="0"/>
              </a:endParaRPr>
            </a:p>
          </p:txBody>
        </p:sp>
      </p:grpSp>
      <p:grpSp>
        <p:nvGrpSpPr>
          <p:cNvPr id="5" name="Group 10"/>
          <p:cNvGrpSpPr>
            <a:grpSpLocks/>
          </p:cNvGrpSpPr>
          <p:nvPr/>
        </p:nvGrpSpPr>
        <p:grpSpPr bwMode="auto">
          <a:xfrm>
            <a:off x="346075" y="1284288"/>
            <a:ext cx="720725" cy="1219200"/>
            <a:chOff x="1474" y="2341"/>
            <a:chExt cx="454" cy="679"/>
          </a:xfrm>
        </p:grpSpPr>
        <p:grpSp>
          <p:nvGrpSpPr>
            <p:cNvPr id="156683" name="Group 11"/>
            <p:cNvGrpSpPr>
              <a:grpSpLocks/>
            </p:cNvGrpSpPr>
            <p:nvPr/>
          </p:nvGrpSpPr>
          <p:grpSpPr bwMode="auto">
            <a:xfrm rot="5400000">
              <a:off x="1456" y="2517"/>
              <a:ext cx="537" cy="185"/>
              <a:chOff x="0" y="1896"/>
              <a:chExt cx="5760" cy="120"/>
            </a:xfrm>
          </p:grpSpPr>
          <p:sp>
            <p:nvSpPr>
              <p:cNvPr id="156684" name="Rectangle 12"/>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6685" name="Rectangle 13"/>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156686" name="Group 14"/>
            <p:cNvGrpSpPr>
              <a:grpSpLocks/>
            </p:cNvGrpSpPr>
            <p:nvPr/>
          </p:nvGrpSpPr>
          <p:grpSpPr bwMode="auto">
            <a:xfrm rot="5400000">
              <a:off x="1474" y="2567"/>
              <a:ext cx="453" cy="454"/>
              <a:chOff x="1845" y="1824"/>
              <a:chExt cx="2016" cy="1823"/>
            </a:xfrm>
          </p:grpSpPr>
          <p:sp>
            <p:nvSpPr>
              <p:cNvPr id="6159" name="AutoShape 15"/>
              <p:cNvSpPr>
                <a:spLocks noChangeArrowheads="1"/>
              </p:cNvSpPr>
              <p:nvPr/>
            </p:nvSpPr>
            <p:spPr bwMode="gray">
              <a:xfrm rot="16200000" flipH="1">
                <a:off x="1792" y="2533"/>
                <a:ext cx="309"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160" name="AutoShape 16"/>
              <p:cNvSpPr>
                <a:spLocks noChangeArrowheads="1"/>
              </p:cNvSpPr>
              <p:nvPr/>
            </p:nvSpPr>
            <p:spPr bwMode="gray">
              <a:xfrm rot="5400000" flipH="1">
                <a:off x="3610" y="2514"/>
                <a:ext cx="309" cy="19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161" name="AutoShape 17"/>
              <p:cNvSpPr>
                <a:spLocks noChangeArrowheads="1"/>
              </p:cNvSpPr>
              <p:nvPr/>
            </p:nvSpPr>
            <p:spPr bwMode="gray">
              <a:xfrm rot="10800000" flipH="1">
                <a:off x="2697" y="3442"/>
                <a:ext cx="310" cy="205"/>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6690" name="Oval 1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C0C0C0"/>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6691" name="Oval 1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164" name="Oval 20"/>
              <p:cNvSpPr>
                <a:spLocks noChangeArrowheads="1"/>
              </p:cNvSpPr>
              <p:nvPr/>
            </p:nvSpPr>
            <p:spPr bwMode="gray">
              <a:xfrm>
                <a:off x="2152" y="2888"/>
                <a:ext cx="1422" cy="233"/>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6693" name="Oval 21"/>
              <p:cNvSpPr>
                <a:spLocks noChangeArrowheads="1"/>
              </p:cNvSpPr>
              <p:nvPr/>
            </p:nvSpPr>
            <p:spPr bwMode="gray">
              <a:xfrm>
                <a:off x="2176" y="2888"/>
                <a:ext cx="1421" cy="233"/>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166" name="Oval 22"/>
              <p:cNvSpPr>
                <a:spLocks noChangeArrowheads="1"/>
              </p:cNvSpPr>
              <p:nvPr/>
            </p:nvSpPr>
            <p:spPr bwMode="gray">
              <a:xfrm>
                <a:off x="2152" y="2109"/>
                <a:ext cx="1422" cy="1096"/>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6695" name="Oval 23"/>
              <p:cNvSpPr>
                <a:spLocks noChangeArrowheads="1"/>
              </p:cNvSpPr>
              <p:nvPr/>
            </p:nvSpPr>
            <p:spPr bwMode="gray">
              <a:xfrm>
                <a:off x="2178" y="2085"/>
                <a:ext cx="1417" cy="1095"/>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grpSp>
      <p:grpSp>
        <p:nvGrpSpPr>
          <p:cNvPr id="8" name="Group 24"/>
          <p:cNvGrpSpPr>
            <a:grpSpLocks/>
          </p:cNvGrpSpPr>
          <p:nvPr/>
        </p:nvGrpSpPr>
        <p:grpSpPr bwMode="auto">
          <a:xfrm rot="5400000">
            <a:off x="1917700" y="2460625"/>
            <a:ext cx="1173163" cy="144463"/>
            <a:chOff x="0" y="1896"/>
            <a:chExt cx="5760" cy="120"/>
          </a:xfrm>
        </p:grpSpPr>
        <p:sp>
          <p:nvSpPr>
            <p:cNvPr id="156697" name="Rectangle 25"/>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6698" name="Rectangle 26"/>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9" name="Group 28"/>
          <p:cNvGrpSpPr>
            <a:grpSpLocks/>
          </p:cNvGrpSpPr>
          <p:nvPr/>
        </p:nvGrpSpPr>
        <p:grpSpPr bwMode="auto">
          <a:xfrm>
            <a:off x="1890713" y="1619250"/>
            <a:ext cx="1066800" cy="989013"/>
            <a:chOff x="3257" y="860"/>
            <a:chExt cx="581" cy="623"/>
          </a:xfrm>
        </p:grpSpPr>
        <p:grpSp>
          <p:nvGrpSpPr>
            <p:cNvPr id="156700" name="Group 29"/>
            <p:cNvGrpSpPr>
              <a:grpSpLocks/>
            </p:cNvGrpSpPr>
            <p:nvPr/>
          </p:nvGrpSpPr>
          <p:grpSpPr bwMode="auto">
            <a:xfrm rot="5400000">
              <a:off x="3236" y="881"/>
              <a:ext cx="623" cy="581"/>
              <a:chOff x="1871" y="1824"/>
              <a:chExt cx="2007" cy="1807"/>
            </a:xfrm>
          </p:grpSpPr>
          <p:sp>
            <p:nvSpPr>
              <p:cNvPr id="6174" name="AutoShape 30"/>
              <p:cNvSpPr>
                <a:spLocks noChangeArrowheads="1"/>
              </p:cNvSpPr>
              <p:nvPr/>
            </p:nvSpPr>
            <p:spPr bwMode="gray">
              <a:xfrm rot="16200000" flipH="1">
                <a:off x="1818" y="2511"/>
                <a:ext cx="312"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175" name="AutoShape 31"/>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176" name="AutoShape 32"/>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6704" name="Oval 3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6705" name="Oval 34">
                <a:hlinkClick r:id="rId7" action="ppaction://hlinkpres?slideindex=1&amp;slidetitle="/>
              </p:cNvPr>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179" name="Oval 35"/>
              <p:cNvSpPr>
                <a:spLocks noChangeArrowheads="1"/>
              </p:cNvSpPr>
              <p:nvPr/>
            </p:nvSpPr>
            <p:spPr bwMode="gray">
              <a:xfrm>
                <a:off x="2312" y="2948"/>
                <a:ext cx="1163" cy="156"/>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6707" name="Oval 36"/>
              <p:cNvSpPr>
                <a:spLocks noChangeArrowheads="1"/>
              </p:cNvSpPr>
              <p:nvPr/>
            </p:nvSpPr>
            <p:spPr bwMode="gray">
              <a:xfrm>
                <a:off x="2312" y="2948"/>
                <a:ext cx="1163" cy="156"/>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181" name="Oval 37"/>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6709" name="Oval 38"/>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6710" name="WordArt 39">
              <a:hlinkClick r:id="rId7" action="ppaction://hlinkpres?slideindex=1&amp;slidetitle="/>
            </p:cNvPr>
            <p:cNvSpPr>
              <a:spLocks noChangeArrowheads="1" noChangeShapeType="1" noTextEdit="1"/>
            </p:cNvSpPr>
            <p:nvPr/>
          </p:nvSpPr>
          <p:spPr bwMode="auto">
            <a:xfrm>
              <a:off x="3465" y="1036"/>
              <a:ext cx="171"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1</a:t>
              </a:r>
            </a:p>
          </p:txBody>
        </p:sp>
      </p:grpSp>
      <p:grpSp>
        <p:nvGrpSpPr>
          <p:cNvPr id="11" name="Group 40"/>
          <p:cNvGrpSpPr>
            <a:grpSpLocks/>
          </p:cNvGrpSpPr>
          <p:nvPr/>
        </p:nvGrpSpPr>
        <p:grpSpPr bwMode="auto">
          <a:xfrm rot="5400000">
            <a:off x="1930400" y="4060825"/>
            <a:ext cx="1173163" cy="144463"/>
            <a:chOff x="0" y="1896"/>
            <a:chExt cx="5760" cy="120"/>
          </a:xfrm>
        </p:grpSpPr>
        <p:sp>
          <p:nvSpPr>
            <p:cNvPr id="156712"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6713"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12" name="Group 44"/>
          <p:cNvGrpSpPr>
            <a:grpSpLocks/>
          </p:cNvGrpSpPr>
          <p:nvPr/>
        </p:nvGrpSpPr>
        <p:grpSpPr bwMode="auto">
          <a:xfrm>
            <a:off x="2006600" y="2981325"/>
            <a:ext cx="908050" cy="989013"/>
            <a:chOff x="3260" y="1700"/>
            <a:chExt cx="581" cy="623"/>
          </a:xfrm>
        </p:grpSpPr>
        <p:grpSp>
          <p:nvGrpSpPr>
            <p:cNvPr id="156715" name="Group 45"/>
            <p:cNvGrpSpPr>
              <a:grpSpLocks/>
            </p:cNvGrpSpPr>
            <p:nvPr/>
          </p:nvGrpSpPr>
          <p:grpSpPr bwMode="auto">
            <a:xfrm rot="5400000">
              <a:off x="3239" y="1721"/>
              <a:ext cx="623" cy="581"/>
              <a:chOff x="1871" y="1824"/>
              <a:chExt cx="2007" cy="1807"/>
            </a:xfrm>
          </p:grpSpPr>
          <p:sp>
            <p:nvSpPr>
              <p:cNvPr id="6190" name="AutoShape 46"/>
              <p:cNvSpPr>
                <a:spLocks noChangeArrowheads="1"/>
              </p:cNvSpPr>
              <p:nvPr/>
            </p:nvSpPr>
            <p:spPr bwMode="gray">
              <a:xfrm rot="16200000" flipH="1">
                <a:off x="1819" y="2511"/>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191" name="AutoShape 47"/>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192" name="AutoShape 48"/>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6719" name="Oval 49"/>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6720" name="Oval 50"/>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195" name="Oval 51"/>
              <p:cNvSpPr>
                <a:spLocks noChangeArrowheads="1"/>
              </p:cNvSpPr>
              <p:nvPr/>
            </p:nvSpPr>
            <p:spPr bwMode="gray">
              <a:xfrm>
                <a:off x="2306" y="2925"/>
                <a:ext cx="1163" cy="18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6722" name="Oval 52">
                <a:hlinkClick r:id="rId8" action="ppaction://hlinkpres?slideindex=1&amp;slidetitle="/>
              </p:cNvPr>
              <p:cNvSpPr>
                <a:spLocks noChangeArrowheads="1"/>
              </p:cNvSpPr>
              <p:nvPr/>
            </p:nvSpPr>
            <p:spPr bwMode="gray">
              <a:xfrm>
                <a:off x="2306" y="2925"/>
                <a:ext cx="1163" cy="18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197" name="Oval 53"/>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6724" name="Oval 54"/>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6725" name="WordArt 55">
              <a:hlinkClick r:id="rId8" action="ppaction://hlinkpres?slideindex=1&amp;slidetitle="/>
            </p:cNvPr>
            <p:cNvSpPr>
              <a:spLocks noChangeArrowheads="1" noChangeShapeType="1" noTextEdit="1"/>
            </p:cNvSpPr>
            <p:nvPr/>
          </p:nvSpPr>
          <p:spPr bwMode="auto">
            <a:xfrm>
              <a:off x="3470" y="1852"/>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2</a:t>
              </a:r>
            </a:p>
          </p:txBody>
        </p:sp>
      </p:grpSp>
      <p:grpSp>
        <p:nvGrpSpPr>
          <p:cNvPr id="14" name="Group 57"/>
          <p:cNvGrpSpPr>
            <a:grpSpLocks/>
          </p:cNvGrpSpPr>
          <p:nvPr/>
        </p:nvGrpSpPr>
        <p:grpSpPr bwMode="auto">
          <a:xfrm>
            <a:off x="2003425" y="4340225"/>
            <a:ext cx="922338" cy="989013"/>
            <a:chOff x="3247" y="2515"/>
            <a:chExt cx="581" cy="623"/>
          </a:xfrm>
        </p:grpSpPr>
        <p:grpSp>
          <p:nvGrpSpPr>
            <p:cNvPr id="156727" name="Group 58"/>
            <p:cNvGrpSpPr>
              <a:grpSpLocks/>
            </p:cNvGrpSpPr>
            <p:nvPr/>
          </p:nvGrpSpPr>
          <p:grpSpPr bwMode="auto">
            <a:xfrm rot="5400000">
              <a:off x="3226" y="2536"/>
              <a:ext cx="623" cy="581"/>
              <a:chOff x="1871" y="1824"/>
              <a:chExt cx="2007" cy="1807"/>
            </a:xfrm>
          </p:grpSpPr>
          <p:sp>
            <p:nvSpPr>
              <p:cNvPr id="3" name="AutoShape 59"/>
              <p:cNvSpPr>
                <a:spLocks noChangeArrowheads="1"/>
              </p:cNvSpPr>
              <p:nvPr/>
            </p:nvSpPr>
            <p:spPr bwMode="gray">
              <a:xfrm rot="16200000" flipH="1">
                <a:off x="1819" y="2508"/>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7"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6731"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6732"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0" name="Oval 64"/>
              <p:cNvSpPr>
                <a:spLocks noChangeArrowheads="1"/>
              </p:cNvSpPr>
              <p:nvPr/>
            </p:nvSpPr>
            <p:spPr bwMode="gray">
              <a:xfrm>
                <a:off x="2306" y="2925"/>
                <a:ext cx="1163" cy="18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6734" name="Oval 65">
                <a:hlinkClick r:id="rId9" action="ppaction://hlinkpres?slideindex=1&amp;slidetitle="/>
              </p:cNvPr>
              <p:cNvSpPr>
                <a:spLocks noChangeArrowheads="1"/>
              </p:cNvSpPr>
              <p:nvPr/>
            </p:nvSpPr>
            <p:spPr bwMode="gray">
              <a:xfrm>
                <a:off x="2306" y="2925"/>
                <a:ext cx="1163" cy="18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3" name="Oval 66"/>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6736" name="Oval 67"/>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6737" name="WordArt 68">
              <a:hlinkClick r:id="rId10"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3</a:t>
              </a:r>
            </a:p>
          </p:txBody>
        </p:sp>
      </p:grpSp>
      <p:grpSp>
        <p:nvGrpSpPr>
          <p:cNvPr id="16" name="Group 69"/>
          <p:cNvGrpSpPr>
            <a:grpSpLocks/>
          </p:cNvGrpSpPr>
          <p:nvPr/>
        </p:nvGrpSpPr>
        <p:grpSpPr bwMode="auto">
          <a:xfrm>
            <a:off x="152400" y="171450"/>
            <a:ext cx="1143000" cy="1219200"/>
            <a:chOff x="196" y="292"/>
            <a:chExt cx="616" cy="507"/>
          </a:xfrm>
        </p:grpSpPr>
        <p:grpSp>
          <p:nvGrpSpPr>
            <p:cNvPr id="156739" name="Group 70"/>
            <p:cNvGrpSpPr>
              <a:grpSpLocks/>
            </p:cNvGrpSpPr>
            <p:nvPr/>
          </p:nvGrpSpPr>
          <p:grpSpPr bwMode="auto">
            <a:xfrm>
              <a:off x="204" y="300"/>
              <a:ext cx="608" cy="499"/>
              <a:chOff x="204" y="300"/>
              <a:chExt cx="608" cy="499"/>
            </a:xfrm>
          </p:grpSpPr>
          <p:sp>
            <p:nvSpPr>
              <p:cNvPr id="156740" name="Oval 19"/>
              <p:cNvSpPr>
                <a:spLocks noChangeArrowheads="1"/>
              </p:cNvSpPr>
              <p:nvPr/>
            </p:nvSpPr>
            <p:spPr bwMode="auto">
              <a:xfrm rot="1758052">
                <a:off x="204" y="300"/>
                <a:ext cx="592" cy="482"/>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eaLnBrk="1" hangingPunct="1"/>
                <a:endParaRPr lang="en-US" sz="1800" b="1">
                  <a:solidFill>
                    <a:srgbClr val="0000FF"/>
                  </a:solidFill>
                  <a:latin typeface="Arial "/>
                  <a:cs typeface="Arial" pitchFamily="34" charset="0"/>
                </a:endParaRPr>
              </a:p>
            </p:txBody>
          </p:sp>
          <p:sp>
            <p:nvSpPr>
              <p:cNvPr id="156741" name="Oval 24"/>
              <p:cNvSpPr>
                <a:spLocks noChangeArrowheads="1"/>
              </p:cNvSpPr>
              <p:nvPr/>
            </p:nvSpPr>
            <p:spPr bwMode="gray">
              <a:xfrm rot="1758052">
                <a:off x="220" y="317"/>
                <a:ext cx="592" cy="482"/>
              </a:xfrm>
              <a:prstGeom prst="ellipse">
                <a:avLst/>
              </a:prstGeom>
              <a:solidFill>
                <a:srgbClr val="55497D"/>
              </a:solidFill>
              <a:ln w="9525">
                <a:noFill/>
                <a:round/>
                <a:headEnd/>
                <a:tailEnd/>
              </a:ln>
            </p:spPr>
            <p:txBody>
              <a:bodyPr wrap="none" anchor="ctr"/>
              <a:lstStyle/>
              <a:p>
                <a:pPr algn="r" rtl="1" eaLnBrk="1" hangingPunct="1"/>
                <a:endParaRPr lang="en-US" sz="1800" b="1">
                  <a:solidFill>
                    <a:srgbClr val="0000FF"/>
                  </a:solidFill>
                  <a:latin typeface="Arial "/>
                  <a:cs typeface="Arial" pitchFamily="34" charset="0"/>
                </a:endParaRPr>
              </a:p>
            </p:txBody>
          </p:sp>
        </p:grpSp>
        <p:grpSp>
          <p:nvGrpSpPr>
            <p:cNvPr id="156742" name="Group 73"/>
            <p:cNvGrpSpPr>
              <a:grpSpLocks/>
            </p:cNvGrpSpPr>
            <p:nvPr/>
          </p:nvGrpSpPr>
          <p:grpSpPr bwMode="auto">
            <a:xfrm>
              <a:off x="196" y="292"/>
              <a:ext cx="592" cy="482"/>
              <a:chOff x="204" y="300"/>
              <a:chExt cx="592" cy="482"/>
            </a:xfrm>
          </p:grpSpPr>
          <p:sp>
            <p:nvSpPr>
              <p:cNvPr id="156743" name="Oval 25"/>
              <p:cNvSpPr>
                <a:spLocks noChangeArrowheads="1"/>
              </p:cNvSpPr>
              <p:nvPr/>
            </p:nvSpPr>
            <p:spPr bwMode="gray">
              <a:xfrm rot="1758052">
                <a:off x="204" y="300"/>
                <a:ext cx="592" cy="482"/>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eaLnBrk="1" hangingPunct="1"/>
                <a:endParaRPr lang="en-US" sz="1800" b="1">
                  <a:solidFill>
                    <a:srgbClr val="0000FF"/>
                  </a:solidFill>
                  <a:latin typeface="Arial "/>
                  <a:cs typeface="Arial" pitchFamily="34" charset="0"/>
                </a:endParaRPr>
              </a:p>
            </p:txBody>
          </p:sp>
          <p:pic>
            <p:nvPicPr>
              <p:cNvPr id="156744" name="Picture 27" descr="Picture1"/>
              <p:cNvPicPr>
                <a:picLocks noChangeAspect="1" noChangeArrowheads="1"/>
              </p:cNvPicPr>
              <p:nvPr/>
            </p:nvPicPr>
            <p:blipFill>
              <a:blip r:embed="rId11"/>
              <a:srcRect/>
              <a:stretch>
                <a:fillRect/>
              </a:stretch>
            </p:blipFill>
            <p:spPr bwMode="auto">
              <a:xfrm>
                <a:off x="259" y="328"/>
                <a:ext cx="276" cy="280"/>
              </a:xfrm>
              <a:prstGeom prst="rect">
                <a:avLst/>
              </a:prstGeom>
              <a:noFill/>
              <a:ln w="9525">
                <a:noFill/>
                <a:miter lim="800000"/>
                <a:headEnd/>
                <a:tailEnd/>
              </a:ln>
            </p:spPr>
          </p:pic>
        </p:grpSp>
      </p:grpSp>
      <p:grpSp>
        <p:nvGrpSpPr>
          <p:cNvPr id="15" name="Group 40"/>
          <p:cNvGrpSpPr>
            <a:grpSpLocks/>
          </p:cNvGrpSpPr>
          <p:nvPr/>
        </p:nvGrpSpPr>
        <p:grpSpPr bwMode="auto">
          <a:xfrm rot="5400000">
            <a:off x="2133600" y="5486400"/>
            <a:ext cx="762000" cy="152400"/>
            <a:chOff x="0" y="1896"/>
            <a:chExt cx="5760" cy="120"/>
          </a:xfrm>
        </p:grpSpPr>
        <p:sp>
          <p:nvSpPr>
            <p:cNvPr id="156746"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6747"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17" name="Group 57"/>
          <p:cNvGrpSpPr>
            <a:grpSpLocks/>
          </p:cNvGrpSpPr>
          <p:nvPr/>
        </p:nvGrpSpPr>
        <p:grpSpPr bwMode="auto">
          <a:xfrm>
            <a:off x="1974850" y="5683250"/>
            <a:ext cx="922338" cy="989013"/>
            <a:chOff x="3247" y="2515"/>
            <a:chExt cx="581" cy="623"/>
          </a:xfrm>
        </p:grpSpPr>
        <p:grpSp>
          <p:nvGrpSpPr>
            <p:cNvPr id="156749" name="Group 58"/>
            <p:cNvGrpSpPr>
              <a:grpSpLocks/>
            </p:cNvGrpSpPr>
            <p:nvPr/>
          </p:nvGrpSpPr>
          <p:grpSpPr bwMode="auto">
            <a:xfrm rot="5400000">
              <a:off x="3226" y="2536"/>
              <a:ext cx="623" cy="581"/>
              <a:chOff x="1871" y="1824"/>
              <a:chExt cx="2007" cy="1807"/>
            </a:xfrm>
          </p:grpSpPr>
          <p:sp>
            <p:nvSpPr>
              <p:cNvPr id="6203" name="AutoShape 59"/>
              <p:cNvSpPr>
                <a:spLocks noChangeArrowheads="1"/>
              </p:cNvSpPr>
              <p:nvPr/>
            </p:nvSpPr>
            <p:spPr bwMode="gray">
              <a:xfrm rot="16200000" flipH="1">
                <a:off x="1819" y="2508"/>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204"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205"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6753"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6754"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208" name="Oval 64"/>
              <p:cNvSpPr>
                <a:spLocks noChangeArrowheads="1"/>
              </p:cNvSpPr>
              <p:nvPr/>
            </p:nvSpPr>
            <p:spPr bwMode="gray">
              <a:xfrm>
                <a:off x="2306" y="2925"/>
                <a:ext cx="1163" cy="18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6756" name="Oval 65">
                <a:hlinkClick r:id="rId9" action="ppaction://hlinkpres?slideindex=1&amp;slidetitle="/>
              </p:cNvPr>
              <p:cNvSpPr>
                <a:spLocks noChangeArrowheads="1"/>
              </p:cNvSpPr>
              <p:nvPr/>
            </p:nvSpPr>
            <p:spPr bwMode="gray">
              <a:xfrm>
                <a:off x="2306" y="2925"/>
                <a:ext cx="1163" cy="18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210" name="Oval 66"/>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6758" name="Oval 67"/>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6759" name="WordArt 68">
              <a:hlinkClick r:id="rId10"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4</a:t>
              </a:r>
            </a:p>
          </p:txBody>
        </p:sp>
      </p:grpSp>
      <p:grpSp>
        <p:nvGrpSpPr>
          <p:cNvPr id="156760" name="Group 88"/>
          <p:cNvGrpSpPr>
            <a:grpSpLocks/>
          </p:cNvGrpSpPr>
          <p:nvPr/>
        </p:nvGrpSpPr>
        <p:grpSpPr bwMode="auto">
          <a:xfrm>
            <a:off x="1143000" y="228600"/>
            <a:ext cx="7543800" cy="1219200"/>
            <a:chOff x="720" y="240"/>
            <a:chExt cx="4752" cy="505"/>
          </a:xfrm>
        </p:grpSpPr>
        <p:sp>
          <p:nvSpPr>
            <p:cNvPr id="156761" name="AutoShape 23"/>
            <p:cNvSpPr>
              <a:spLocks noChangeArrowheads="1"/>
            </p:cNvSpPr>
            <p:nvPr/>
          </p:nvSpPr>
          <p:spPr bwMode="gray">
            <a:xfrm>
              <a:off x="720" y="240"/>
              <a:ext cx="4752" cy="505"/>
            </a:xfrm>
            <a:prstGeom prst="roundRect">
              <a:avLst>
                <a:gd name="adj" fmla="val 50000"/>
              </a:avLst>
            </a:prstGeom>
            <a:solidFill>
              <a:schemeClr val="hlink">
                <a:alpha val="64000"/>
              </a:schemeClr>
            </a:solidFill>
            <a:ln w="38100" algn="ctr">
              <a:solidFill>
                <a:srgbClr val="FFCC00"/>
              </a:solidFill>
              <a:round/>
              <a:headEnd/>
              <a:tailEnd/>
            </a:ln>
          </p:spPr>
          <p:txBody>
            <a:bodyPr vert="eaVert" wrap="none" anchor="ctr"/>
            <a:lstStyle/>
            <a:p>
              <a:pPr algn="r" rtl="1" eaLnBrk="1" hangingPunct="1"/>
              <a:endParaRPr lang="en-US" sz="1800" b="1">
                <a:solidFill>
                  <a:srgbClr val="0000FF"/>
                </a:solidFill>
                <a:latin typeface="Arial "/>
                <a:cs typeface="Arial" pitchFamily="34" charset="0"/>
              </a:endParaRPr>
            </a:p>
          </p:txBody>
        </p:sp>
        <p:sp>
          <p:nvSpPr>
            <p:cNvPr id="156762" name="Text Box 26"/>
            <p:cNvSpPr txBox="1">
              <a:spLocks noChangeArrowheads="1"/>
            </p:cNvSpPr>
            <p:nvPr/>
          </p:nvSpPr>
          <p:spPr bwMode="gray">
            <a:xfrm>
              <a:off x="1027" y="293"/>
              <a:ext cx="4178" cy="215"/>
            </a:xfrm>
            <a:prstGeom prst="rect">
              <a:avLst/>
            </a:prstGeom>
            <a:noFill/>
            <a:ln w="9525" algn="ctr">
              <a:noFill/>
              <a:miter lim="800000"/>
              <a:headEnd/>
              <a:tailEnd/>
            </a:ln>
          </p:spPr>
          <p:txBody>
            <a:bodyPr>
              <a:spAutoFit/>
            </a:bodyPr>
            <a:lstStyle/>
            <a:p>
              <a:pPr algn="ctr"/>
              <a:endParaRPr lang="en-US" sz="2800" b="1">
                <a:solidFill>
                  <a:srgbClr val="0000FF"/>
                </a:solidFill>
                <a:latin typeface="Arial "/>
                <a:cs typeface="Arial" pitchFamily="34" charset="0"/>
              </a:endParaRPr>
            </a:p>
          </p:txBody>
        </p:sp>
      </p:grpSp>
      <p:pic>
        <p:nvPicPr>
          <p:cNvPr id="156763" name="Picture 91"/>
          <p:cNvPicPr>
            <a:picLocks noChangeAspect="1" noChangeArrowheads="1"/>
          </p:cNvPicPr>
          <p:nvPr/>
        </p:nvPicPr>
        <p:blipFill>
          <a:blip r:embed="rId12"/>
          <a:srcRect/>
          <a:stretch>
            <a:fillRect/>
          </a:stretch>
        </p:blipFill>
        <p:spPr bwMode="auto">
          <a:xfrm>
            <a:off x="0" y="2895600"/>
            <a:ext cx="1644650" cy="442913"/>
          </a:xfrm>
          <a:prstGeom prst="rect">
            <a:avLst/>
          </a:prstGeom>
          <a:noFill/>
        </p:spPr>
      </p:pic>
      <p:pic>
        <p:nvPicPr>
          <p:cNvPr id="156764" name="Picture 92"/>
          <p:cNvPicPr>
            <a:picLocks noChangeAspect="1" noChangeArrowheads="1"/>
          </p:cNvPicPr>
          <p:nvPr/>
        </p:nvPicPr>
        <p:blipFill>
          <a:blip r:embed="rId13"/>
          <a:srcRect/>
          <a:stretch>
            <a:fillRect/>
          </a:stretch>
        </p:blipFill>
        <p:spPr bwMode="auto">
          <a:xfrm>
            <a:off x="1143000" y="1647825"/>
            <a:ext cx="733425" cy="1028700"/>
          </a:xfrm>
          <a:prstGeom prst="rect">
            <a:avLst/>
          </a:prstGeom>
          <a:noFill/>
        </p:spPr>
      </p:pic>
      <p:sp>
        <p:nvSpPr>
          <p:cNvPr id="156765" name="Text Box 93"/>
          <p:cNvSpPr txBox="1">
            <a:spLocks noChangeArrowheads="1"/>
          </p:cNvSpPr>
          <p:nvPr/>
        </p:nvSpPr>
        <p:spPr bwMode="auto">
          <a:xfrm>
            <a:off x="1524000" y="381000"/>
            <a:ext cx="6858000" cy="1066800"/>
          </a:xfrm>
          <a:prstGeom prst="rect">
            <a:avLst/>
          </a:prstGeom>
          <a:noFill/>
          <a:ln w="9525" algn="ctr">
            <a:noFill/>
            <a:miter lim="800000"/>
            <a:headEnd/>
            <a:tailEnd/>
          </a:ln>
          <a:effectLst/>
        </p:spPr>
        <p:txBody>
          <a:bodyPr>
            <a:spAutoFit/>
          </a:bodyPr>
          <a:lstStyle/>
          <a:p>
            <a:pPr>
              <a:spcBef>
                <a:spcPct val="50000"/>
              </a:spcBef>
            </a:pPr>
            <a:r>
              <a:rPr lang="en-US" b="1">
                <a:solidFill>
                  <a:srgbClr val="0000FF"/>
                </a:solidFill>
                <a:latin typeface="Arial "/>
              </a:rPr>
              <a:t>V</a:t>
            </a:r>
            <a:r>
              <a:rPr lang="en-US" b="1">
                <a:solidFill>
                  <a:srgbClr val="0000FF"/>
                </a:solidFill>
                <a:latin typeface="Arial"/>
              </a:rPr>
              <a:t>ù</a:t>
            </a:r>
            <a:r>
              <a:rPr lang="en-US" b="1">
                <a:solidFill>
                  <a:srgbClr val="0000FF"/>
                </a:solidFill>
                <a:latin typeface="Arial "/>
              </a:rPr>
              <a:t>ng biển thuộc tỉnh n</a:t>
            </a:r>
            <a:r>
              <a:rPr lang="en-US" b="1">
                <a:solidFill>
                  <a:srgbClr val="0000FF"/>
                </a:solidFill>
                <a:latin typeface="Arial"/>
              </a:rPr>
              <a:t>à</a:t>
            </a:r>
            <a:r>
              <a:rPr lang="en-US" b="1">
                <a:solidFill>
                  <a:srgbClr val="0000FF"/>
                </a:solidFill>
                <a:latin typeface="Arial "/>
              </a:rPr>
              <a:t>o của nước ta c</a:t>
            </a:r>
            <a:r>
              <a:rPr lang="en-US" b="1">
                <a:solidFill>
                  <a:srgbClr val="0000FF"/>
                </a:solidFill>
                <a:latin typeface="Arial"/>
              </a:rPr>
              <a:t>ó</a:t>
            </a:r>
            <a:r>
              <a:rPr lang="en-US" b="1">
                <a:solidFill>
                  <a:srgbClr val="0000FF"/>
                </a:solidFill>
                <a:latin typeface="Arial "/>
              </a:rPr>
              <a:t> nhiều dầu mỏ?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7" fill="hold">
                            <p:stCondLst>
                              <p:cond delay="0"/>
                            </p:stCondLst>
                            <p:childTnLst>
                              <p:par>
                                <p:cTn id="8" presetID="22" presetClass="entr" presetSubtype="1"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10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3" name="CHIMES.WAV"/>
                                        </p:tgtEl>
                                      </p:cMediaNode>
                                    </p:audio>
                                  </p:sub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subTnLst>
                                    <p:audio>
                                      <p:cMediaNode>
                                        <p:cTn display="0" masterRel="sameClick">
                                          <p:stCondLst>
                                            <p:cond evt="begin" delay="0">
                                              <p:tn val="12"/>
                                            </p:cond>
                                          </p:stCondLst>
                                          <p:endCondLst>
                                            <p:cond evt="onStopAudio" delay="0">
                                              <p:tgtEl>
                                                <p:sldTgt/>
                                              </p:tgtEl>
                                            </p:cond>
                                          </p:endCondLst>
                                        </p:cTn>
                                        <p:tgtEl>
                                          <p:sndTgt r:embed="rId4" name="chimes.wav" builtIn="1"/>
                                        </p:tgtEl>
                                      </p:cMediaNode>
                                    </p:audio>
                                  </p:subTnLst>
                                </p:cTn>
                              </p:par>
                            </p:childTnLst>
                          </p:cTn>
                        </p:par>
                        <p:par>
                          <p:cTn id="15" fill="hold">
                            <p:stCondLst>
                              <p:cond delay="2000"/>
                            </p:stCondLst>
                            <p:childTnLst>
                              <p:par>
                                <p:cTn id="16" presetID="22" presetClass="entr" presetSubtype="8"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500"/>
                                        <p:tgtEl>
                                          <p:spTgt spid="9"/>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171"/>
                                        </p:tgtEl>
                                        <p:attrNameLst>
                                          <p:attrName>style.visibility</p:attrName>
                                        </p:attrNameLst>
                                      </p:cBhvr>
                                      <p:to>
                                        <p:strVal val="visible"/>
                                      </p:to>
                                    </p:set>
                                    <p:animEffect transition="in" filter="wipe(left)">
                                      <p:cBhvr>
                                        <p:cTn id="21" dur="500"/>
                                        <p:tgtEl>
                                          <p:spTgt spid="6171"/>
                                        </p:tgtEl>
                                      </p:cBhvr>
                                    </p:animEffect>
                                  </p:childTnLst>
                                  <p:subTnLst>
                                    <p:audio>
                                      <p:cMediaNode>
                                        <p:cTn display="0" masterRel="sameClick">
                                          <p:stCondLst>
                                            <p:cond evt="begin" delay="0">
                                              <p:tn val="19"/>
                                            </p:cond>
                                          </p:stCondLst>
                                          <p:endCondLst>
                                            <p:cond evt="onStopAudio" delay="0">
                                              <p:tgtEl>
                                                <p:sldTgt/>
                                              </p:tgtEl>
                                            </p:cond>
                                          </p:endCondLst>
                                        </p:cTn>
                                        <p:tgtEl>
                                          <p:sndTgt r:embed="rId3" name="CHIMES.WAV"/>
                                        </p:tgtEl>
                                      </p:cMediaNode>
                                    </p:audio>
                                  </p:subTnLst>
                                </p:cTn>
                              </p:par>
                            </p:childTnLst>
                          </p:cTn>
                        </p:par>
                        <p:par>
                          <p:cTn id="22" fill="hold">
                            <p:stCondLst>
                              <p:cond delay="2500"/>
                            </p:stCondLst>
                            <p:childTnLst>
                              <p:par>
                                <p:cTn id="23" presetID="22" presetClass="entr" presetSubtype="8" fill="hold"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left)">
                                      <p:cBhvr>
                                        <p:cTn id="25" dur="500"/>
                                        <p:tgtEl>
                                          <p:spTgt spid="8"/>
                                        </p:tgtEl>
                                      </p:cBhvr>
                                    </p:animEffect>
                                  </p:childTnLst>
                                </p:cTn>
                              </p:par>
                            </p:childTnLst>
                          </p:cTn>
                        </p:par>
                        <p:par>
                          <p:cTn id="26" fill="hold">
                            <p:stCondLst>
                              <p:cond delay="3000"/>
                            </p:stCondLst>
                            <p:childTnLst>
                              <p:par>
                                <p:cTn id="27" presetID="22" presetClass="entr" presetSubtype="1" fill="hold"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up)">
                                      <p:cBhvr>
                                        <p:cTn id="29" dur="500"/>
                                        <p:tgtEl>
                                          <p:spTgt spid="12"/>
                                        </p:tgtEl>
                                      </p:cBhvr>
                                    </p:animEffect>
                                  </p:childTnLst>
                                </p:cTn>
                              </p:par>
                            </p:childTnLst>
                          </p:cTn>
                        </p:par>
                        <p:par>
                          <p:cTn id="30" fill="hold">
                            <p:stCondLst>
                              <p:cond delay="3500"/>
                            </p:stCondLst>
                            <p:childTnLst>
                              <p:par>
                                <p:cTn id="31" presetID="22" presetClass="entr" presetSubtype="8" fill="hold" grpId="0" nodeType="afterEffect">
                                  <p:stCondLst>
                                    <p:cond delay="0"/>
                                  </p:stCondLst>
                                  <p:iterate type="lt">
                                    <p:tmPct val="0"/>
                                  </p:iterate>
                                  <p:childTnLst>
                                    <p:set>
                                      <p:cBhvr>
                                        <p:cTn id="32" dur="1" fill="hold">
                                          <p:stCondLst>
                                            <p:cond delay="0"/>
                                          </p:stCondLst>
                                        </p:cTn>
                                        <p:tgtEl>
                                          <p:spTgt spid="6187"/>
                                        </p:tgtEl>
                                        <p:attrNameLst>
                                          <p:attrName>style.visibility</p:attrName>
                                        </p:attrNameLst>
                                      </p:cBhvr>
                                      <p:to>
                                        <p:strVal val="visible"/>
                                      </p:to>
                                    </p:set>
                                    <p:animEffect transition="in" filter="wipe(left)">
                                      <p:cBhvr>
                                        <p:cTn id="33" dur="500"/>
                                        <p:tgtEl>
                                          <p:spTgt spid="6187"/>
                                        </p:tgtEl>
                                      </p:cBhvr>
                                    </p:animEffect>
                                  </p:childTnLst>
                                  <p:subTnLst>
                                    <p:audio>
                                      <p:cMediaNode>
                                        <p:cTn display="0" masterRel="sameClick">
                                          <p:stCondLst>
                                            <p:cond evt="begin" delay="0">
                                              <p:tn val="31"/>
                                            </p:cond>
                                          </p:stCondLst>
                                          <p:endCondLst>
                                            <p:cond evt="onStopAudio" delay="0">
                                              <p:tgtEl>
                                                <p:sldTgt/>
                                              </p:tgtEl>
                                            </p:cond>
                                          </p:endCondLst>
                                        </p:cTn>
                                        <p:tgtEl>
                                          <p:sndTgt r:embed="rId3" name="CHIMES.WAV"/>
                                        </p:tgtEl>
                                      </p:cMediaNode>
                                    </p:audio>
                                  </p:subTnLst>
                                </p:cTn>
                              </p:par>
                            </p:childTnLst>
                          </p:cTn>
                        </p:par>
                        <p:par>
                          <p:cTn id="34" fill="hold">
                            <p:stCondLst>
                              <p:cond delay="4000"/>
                            </p:stCondLst>
                            <p:childTnLst>
                              <p:par>
                                <p:cTn id="35" presetID="22" presetClass="entr" presetSubtype="8" fill="hold"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left)">
                                      <p:cBhvr>
                                        <p:cTn id="37" dur="500"/>
                                        <p:tgtEl>
                                          <p:spTgt spid="11"/>
                                        </p:tgtEl>
                                      </p:cBhvr>
                                    </p:animEffect>
                                  </p:childTnLst>
                                </p:cTn>
                              </p:par>
                            </p:childTnLst>
                          </p:cTn>
                        </p:par>
                        <p:par>
                          <p:cTn id="38" fill="hold">
                            <p:stCondLst>
                              <p:cond delay="4500"/>
                            </p:stCondLst>
                            <p:childTnLst>
                              <p:par>
                                <p:cTn id="39" presetID="22" presetClass="entr" presetSubtype="1" fill="hold" nodeType="after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up)">
                                      <p:cBhvr>
                                        <p:cTn id="41" dur="500"/>
                                        <p:tgtEl>
                                          <p:spTgt spid="14"/>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wipe(left)">
                                      <p:cBhvr>
                                        <p:cTn id="44" dur="500"/>
                                        <p:tgtEl>
                                          <p:spTgt spid="2"/>
                                        </p:tgtEl>
                                      </p:cBhvr>
                                    </p:animEffect>
                                  </p:childTnLst>
                                  <p:subTnLst>
                                    <p:audio>
                                      <p:cMediaNode>
                                        <p:cTn display="0" masterRel="sameClick">
                                          <p:stCondLst>
                                            <p:cond evt="begin" delay="0">
                                              <p:tn val="42"/>
                                            </p:cond>
                                          </p:stCondLst>
                                          <p:endCondLst>
                                            <p:cond evt="onStopAudio" delay="0">
                                              <p:tgtEl>
                                                <p:sldTgt/>
                                              </p:tgtEl>
                                            </p:cond>
                                          </p:endCondLst>
                                        </p:cTn>
                                        <p:tgtEl>
                                          <p:sndTgt r:embed="rId3" name="CHIMES.WAV"/>
                                        </p:tgtEl>
                                      </p:cMediaNode>
                                    </p:audio>
                                  </p:subTnLst>
                                </p:cTn>
                              </p:par>
                            </p:childTnLst>
                          </p:cTn>
                        </p:par>
                        <p:par>
                          <p:cTn id="45" fill="hold">
                            <p:stCondLst>
                              <p:cond delay="5000"/>
                            </p:stCondLst>
                            <p:childTnLst>
                              <p:par>
                                <p:cTn id="46" presetID="22" presetClass="entr" presetSubtype="8" fill="hold" nodeType="after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wipe(left)">
                                      <p:cBhvr>
                                        <p:cTn id="48" dur="500"/>
                                        <p:tgtEl>
                                          <p:spTgt spid="15"/>
                                        </p:tgtEl>
                                      </p:cBhvr>
                                    </p:animEffect>
                                  </p:childTnLst>
                                </p:cTn>
                              </p:par>
                            </p:childTnLst>
                          </p:cTn>
                        </p:par>
                        <p:par>
                          <p:cTn id="49" fill="hold">
                            <p:stCondLst>
                              <p:cond delay="5500"/>
                            </p:stCondLst>
                            <p:childTnLst>
                              <p:par>
                                <p:cTn id="50" presetID="22" presetClass="entr" presetSubtype="1" fill="hold" nodeType="after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wipe(up)">
                                      <p:cBhvr>
                                        <p:cTn id="52" dur="500"/>
                                        <p:tgtEl>
                                          <p:spTgt spid="17"/>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6200"/>
                                        </p:tgtEl>
                                        <p:attrNameLst>
                                          <p:attrName>style.visibility</p:attrName>
                                        </p:attrNameLst>
                                      </p:cBhvr>
                                      <p:to>
                                        <p:strVal val="visible"/>
                                      </p:to>
                                    </p:set>
                                    <p:animEffect transition="in" filter="wipe(left)">
                                      <p:cBhvr>
                                        <p:cTn id="55" dur="500"/>
                                        <p:tgtEl>
                                          <p:spTgt spid="6200"/>
                                        </p:tgtEl>
                                      </p:cBhvr>
                                    </p:animEffect>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par>
                          <p:cTn id="56" fill="hold">
                            <p:stCondLst>
                              <p:cond delay="6000"/>
                            </p:stCondLst>
                            <p:childTnLst>
                              <p:par>
                                <p:cTn id="57" presetID="21" presetClass="emph" presetSubtype="0" fill="hold" grpId="1" nodeType="afterEffect">
                                  <p:stCondLst>
                                    <p:cond delay="0"/>
                                  </p:stCondLst>
                                  <p:childTnLst>
                                    <p:animClr clrSpc="hsl" dir="cw">
                                      <p:cBhvr override="childStyle">
                                        <p:cTn id="58" dur="500" fill="hold"/>
                                        <p:tgtEl>
                                          <p:spTgt spid="6171"/>
                                        </p:tgtEl>
                                        <p:attrNameLst>
                                          <p:attrName>style.color</p:attrName>
                                        </p:attrNameLst>
                                      </p:cBhvr>
                                      <p:by>
                                        <p:hsl h="7200000" s="0" l="0"/>
                                      </p:by>
                                    </p:animClr>
                                    <p:animClr clrSpc="hsl" dir="cw">
                                      <p:cBhvr>
                                        <p:cTn id="59" dur="500" fill="hold"/>
                                        <p:tgtEl>
                                          <p:spTgt spid="6171"/>
                                        </p:tgtEl>
                                        <p:attrNameLst>
                                          <p:attrName>fillcolor</p:attrName>
                                        </p:attrNameLst>
                                      </p:cBhvr>
                                      <p:by>
                                        <p:hsl h="7200000" s="0" l="0"/>
                                      </p:by>
                                    </p:animClr>
                                    <p:animClr clrSpc="hsl" dir="cw">
                                      <p:cBhvr>
                                        <p:cTn id="60" dur="500" fill="hold"/>
                                        <p:tgtEl>
                                          <p:spTgt spid="6171"/>
                                        </p:tgtEl>
                                        <p:attrNameLst>
                                          <p:attrName>stroke.color</p:attrName>
                                        </p:attrNameLst>
                                      </p:cBhvr>
                                      <p:by>
                                        <p:hsl h="7200000" s="0" l="0"/>
                                      </p:by>
                                    </p:animClr>
                                    <p:set>
                                      <p:cBhvr>
                                        <p:cTn id="61" dur="500" fill="hold"/>
                                        <p:tgtEl>
                                          <p:spTgt spid="6171"/>
                                        </p:tgtEl>
                                        <p:attrNameLst>
                                          <p:attrName>fill.type</p:attrName>
                                        </p:attrNameLst>
                                      </p:cBhvr>
                                      <p:to>
                                        <p:strVal val="solid"/>
                                      </p:to>
                                    </p:set>
                                  </p:childTnLst>
                                </p:cTn>
                              </p:par>
                            </p:childTnLst>
                          </p:cTn>
                        </p:par>
                      </p:childTnLst>
                    </p:cTn>
                  </p:par>
                  <p:par>
                    <p:cTn id="62" fill="hold">
                      <p:stCondLst>
                        <p:cond delay="indefinite"/>
                      </p:stCondLst>
                      <p:childTnLst>
                        <p:par>
                          <p:cTn id="63" fill="hold">
                            <p:stCondLst>
                              <p:cond delay="0"/>
                            </p:stCondLst>
                            <p:childTnLst>
                              <p:par>
                                <p:cTn id="64" presetID="22" presetClass="emph" presetSubtype="0" fill="hold" grpId="1" nodeType="clickEffect">
                                  <p:stCondLst>
                                    <p:cond delay="0"/>
                                  </p:stCondLst>
                                  <p:iterate type="lt">
                                    <p:tmPct val="0"/>
                                  </p:iterate>
                                  <p:childTnLst>
                                    <p:animClr clrSpc="hsl" dir="cw">
                                      <p:cBhvr override="childStyle">
                                        <p:cTn id="65" dur="500" fill="hold"/>
                                        <p:tgtEl>
                                          <p:spTgt spid="6187"/>
                                        </p:tgtEl>
                                        <p:attrNameLst>
                                          <p:attrName>style.color</p:attrName>
                                        </p:attrNameLst>
                                      </p:cBhvr>
                                      <p:by>
                                        <p:hsl h="-7200000" s="0" l="0"/>
                                      </p:by>
                                    </p:animClr>
                                    <p:animClr clrSpc="hsl" dir="cw">
                                      <p:cBhvr>
                                        <p:cTn id="66" dur="500" fill="hold"/>
                                        <p:tgtEl>
                                          <p:spTgt spid="6187"/>
                                        </p:tgtEl>
                                        <p:attrNameLst>
                                          <p:attrName>fillcolor</p:attrName>
                                        </p:attrNameLst>
                                      </p:cBhvr>
                                      <p:by>
                                        <p:hsl h="-7200000" s="0" l="0"/>
                                      </p:by>
                                    </p:animClr>
                                    <p:animClr clrSpc="hsl" dir="cw">
                                      <p:cBhvr>
                                        <p:cTn id="67" dur="500" fill="hold"/>
                                        <p:tgtEl>
                                          <p:spTgt spid="6187"/>
                                        </p:tgtEl>
                                        <p:attrNameLst>
                                          <p:attrName>stroke.color</p:attrName>
                                        </p:attrNameLst>
                                      </p:cBhvr>
                                      <p:by>
                                        <p:hsl h="-7200000" s="0" l="0"/>
                                      </p:by>
                                    </p:animClr>
                                    <p:set>
                                      <p:cBhvr>
                                        <p:cTn id="68" dur="500" fill="hold"/>
                                        <p:tgtEl>
                                          <p:spTgt spid="6187"/>
                                        </p:tgtEl>
                                        <p:attrNameLst>
                                          <p:attrName>fill.type</p:attrName>
                                        </p:attrNameLst>
                                      </p:cBhvr>
                                      <p:to>
                                        <p:strVal val="solid"/>
                                      </p:to>
                                    </p:set>
                                  </p:childTnLst>
                                </p:cTn>
                              </p:par>
                            </p:childTnLst>
                          </p:cTn>
                        </p:par>
                        <p:par>
                          <p:cTn id="69" fill="hold">
                            <p:stCondLst>
                              <p:cond delay="500"/>
                            </p:stCondLst>
                            <p:childTnLst>
                              <p:par>
                                <p:cTn id="70" presetID="23" presetClass="emph" presetSubtype="0" fill="hold" grpId="2" nodeType="afterEffect">
                                  <p:stCondLst>
                                    <p:cond delay="0"/>
                                  </p:stCondLst>
                                  <p:iterate type="lt">
                                    <p:tmPct val="0"/>
                                  </p:iterate>
                                  <p:childTnLst>
                                    <p:animClr clrSpc="hsl" dir="cw">
                                      <p:cBhvr override="childStyle">
                                        <p:cTn id="71" dur="500" fill="hold"/>
                                        <p:tgtEl>
                                          <p:spTgt spid="6187"/>
                                        </p:tgtEl>
                                        <p:attrNameLst>
                                          <p:attrName>style.color</p:attrName>
                                        </p:attrNameLst>
                                      </p:cBhvr>
                                      <p:by>
                                        <p:hsl h="10842353" s="0" l="0"/>
                                      </p:by>
                                    </p:animClr>
                                    <p:animClr clrSpc="hsl" dir="cw">
                                      <p:cBhvr>
                                        <p:cTn id="72" dur="500" fill="hold"/>
                                        <p:tgtEl>
                                          <p:spTgt spid="6187"/>
                                        </p:tgtEl>
                                        <p:attrNameLst>
                                          <p:attrName>fillcolor</p:attrName>
                                        </p:attrNameLst>
                                      </p:cBhvr>
                                      <p:by>
                                        <p:hsl h="10842353" s="0" l="0"/>
                                      </p:by>
                                    </p:animClr>
                                    <p:animClr clrSpc="hsl" dir="cw">
                                      <p:cBhvr>
                                        <p:cTn id="73" dur="500" fill="hold"/>
                                        <p:tgtEl>
                                          <p:spTgt spid="6187"/>
                                        </p:tgtEl>
                                        <p:attrNameLst>
                                          <p:attrName>stroke.color</p:attrName>
                                        </p:attrNameLst>
                                      </p:cBhvr>
                                      <p:by>
                                        <p:hsl h="10842353" s="0" l="0"/>
                                      </p:by>
                                    </p:animClr>
                                    <p:set>
                                      <p:cBhvr>
                                        <p:cTn id="74" dur="500" fill="hold"/>
                                        <p:tgtEl>
                                          <p:spTgt spid="6187"/>
                                        </p:tgtEl>
                                        <p:attrNameLst>
                                          <p:attrName>fill.type</p:attrName>
                                        </p:attrNameLst>
                                      </p:cBhvr>
                                      <p:to>
                                        <p:strVal val="solid"/>
                                      </p:to>
                                    </p:set>
                                  </p:childTnLst>
                                  <p:subTnLst>
                                    <p:audio>
                                      <p:cMediaNode>
                                        <p:cTn display="0" masterRel="sameClick">
                                          <p:stCondLst>
                                            <p:cond evt="begin" delay="0">
                                              <p:tn val="70"/>
                                            </p:cond>
                                          </p:stCondLst>
                                          <p:endCondLst>
                                            <p:cond evt="onStopAudio" delay="0">
                                              <p:tgtEl>
                                                <p:sldTgt/>
                                              </p:tgtEl>
                                            </p:cond>
                                          </p:endCondLst>
                                        </p:cTn>
                                        <p:tgtEl>
                                          <p:sndTgt r:embed="rId5" name="camera.wav" builtIn="1"/>
                                        </p:tgtEl>
                                      </p:cMediaNode>
                                    </p:audio>
                                  </p:subTnLst>
                                </p:cTn>
                              </p:par>
                            </p:childTnLst>
                          </p:cTn>
                        </p:par>
                        <p:par>
                          <p:cTn id="75" fill="hold">
                            <p:stCondLst>
                              <p:cond delay="1000"/>
                            </p:stCondLst>
                            <p:childTnLst>
                              <p:par>
                                <p:cTn id="76" presetID="22" presetClass="emph" presetSubtype="0" fill="hold" grpId="3" nodeType="afterEffect">
                                  <p:stCondLst>
                                    <p:cond delay="0"/>
                                  </p:stCondLst>
                                  <p:iterate type="lt">
                                    <p:tmPct val="0"/>
                                  </p:iterate>
                                  <p:childTnLst>
                                    <p:animClr clrSpc="hsl" dir="cw">
                                      <p:cBhvr override="childStyle">
                                        <p:cTn id="77" dur="500" fill="hold"/>
                                        <p:tgtEl>
                                          <p:spTgt spid="6187"/>
                                        </p:tgtEl>
                                        <p:attrNameLst>
                                          <p:attrName>style.color</p:attrName>
                                        </p:attrNameLst>
                                      </p:cBhvr>
                                      <p:by>
                                        <p:hsl h="-7200000" s="0" l="0"/>
                                      </p:by>
                                    </p:animClr>
                                    <p:animClr clrSpc="hsl" dir="cw">
                                      <p:cBhvr>
                                        <p:cTn id="78" dur="500" fill="hold"/>
                                        <p:tgtEl>
                                          <p:spTgt spid="6187"/>
                                        </p:tgtEl>
                                        <p:attrNameLst>
                                          <p:attrName>fillcolor</p:attrName>
                                        </p:attrNameLst>
                                      </p:cBhvr>
                                      <p:by>
                                        <p:hsl h="-7200000" s="0" l="0"/>
                                      </p:by>
                                    </p:animClr>
                                    <p:animClr clrSpc="hsl" dir="cw">
                                      <p:cBhvr>
                                        <p:cTn id="79" dur="500" fill="hold"/>
                                        <p:tgtEl>
                                          <p:spTgt spid="6187"/>
                                        </p:tgtEl>
                                        <p:attrNameLst>
                                          <p:attrName>stroke.color</p:attrName>
                                        </p:attrNameLst>
                                      </p:cBhvr>
                                      <p:by>
                                        <p:hsl h="-7200000" s="0" l="0"/>
                                      </p:by>
                                    </p:animClr>
                                    <p:set>
                                      <p:cBhvr>
                                        <p:cTn id="80" dur="500" fill="hold"/>
                                        <p:tgtEl>
                                          <p:spTgt spid="618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1" grpId="0" animBg="1"/>
      <p:bldP spid="6171" grpId="1" animBg="1"/>
      <p:bldP spid="6200" grpId="0" animBg="1"/>
      <p:bldP spid="2" grpId="0" animBg="1"/>
      <p:bldP spid="6187" grpId="0" animBg="1"/>
      <p:bldP spid="6187" grpId="1" animBg="1"/>
      <p:bldP spid="6187" grpId="2" animBg="1"/>
      <p:bldP spid="6187" grpId="3"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1" name="AutoShape 27"/>
          <p:cNvSpPr>
            <a:spLocks noChangeArrowheads="1"/>
          </p:cNvSpPr>
          <p:nvPr/>
        </p:nvSpPr>
        <p:spPr bwMode="gray">
          <a:xfrm>
            <a:off x="2971800" y="1676400"/>
            <a:ext cx="5638800" cy="10668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Times New Roman" pitchFamily="18" charset="0"/>
              </a:rPr>
              <a:t>V</a:t>
            </a:r>
            <a:r>
              <a:rPr lang="en-US" b="1">
                <a:solidFill>
                  <a:srgbClr val="0000FF"/>
                </a:solidFill>
                <a:latin typeface="Times New Roman"/>
                <a:cs typeface="Times New Roman" pitchFamily="18" charset="0"/>
              </a:rPr>
              <a:t>ì</a:t>
            </a:r>
            <a:r>
              <a:rPr lang="en-US" b="1">
                <a:solidFill>
                  <a:srgbClr val="0000FF"/>
                </a:solidFill>
                <a:latin typeface="Arial "/>
                <a:cs typeface="Times New Roman" pitchFamily="18" charset="0"/>
              </a:rPr>
              <a:t> c</a:t>
            </a:r>
            <a:r>
              <a:rPr lang="en-US" b="1">
                <a:solidFill>
                  <a:srgbClr val="0000FF"/>
                </a:solidFill>
                <a:latin typeface="Times New Roman"/>
                <a:cs typeface="Times New Roman" pitchFamily="18" charset="0"/>
              </a:rPr>
              <a:t>á</a:t>
            </a:r>
            <a:r>
              <a:rPr lang="en-US" b="1">
                <a:solidFill>
                  <a:srgbClr val="0000FF"/>
                </a:solidFill>
                <a:latin typeface="Arial "/>
                <a:cs typeface="Times New Roman" pitchFamily="18" charset="0"/>
              </a:rPr>
              <a:t>c loại kho</a:t>
            </a:r>
            <a:r>
              <a:rPr lang="en-US" b="1">
                <a:solidFill>
                  <a:srgbClr val="0000FF"/>
                </a:solidFill>
                <a:latin typeface="Times New Roman"/>
                <a:cs typeface="Times New Roman" pitchFamily="18" charset="0"/>
              </a:rPr>
              <a:t>á</a:t>
            </a:r>
            <a:r>
              <a:rPr lang="en-US" b="1">
                <a:solidFill>
                  <a:srgbClr val="0000FF"/>
                </a:solidFill>
                <a:latin typeface="Arial "/>
                <a:cs typeface="Times New Roman" pitchFamily="18" charset="0"/>
              </a:rPr>
              <a:t>ng sản </a:t>
            </a:r>
          </a:p>
          <a:p>
            <a:pPr algn="ctr"/>
            <a:r>
              <a:rPr lang="en-US" b="1">
                <a:solidFill>
                  <a:srgbClr val="0000FF"/>
                </a:solidFill>
                <a:latin typeface="Arial "/>
                <a:cs typeface="Times New Roman" pitchFamily="18" charset="0"/>
              </a:rPr>
              <a:t>rất hiếm</a:t>
            </a:r>
          </a:p>
        </p:txBody>
      </p:sp>
      <p:sp>
        <p:nvSpPr>
          <p:cNvPr id="6200" name="AutoShape 56"/>
          <p:cNvSpPr>
            <a:spLocks noChangeArrowheads="1"/>
          </p:cNvSpPr>
          <p:nvPr/>
        </p:nvSpPr>
        <p:spPr bwMode="gray">
          <a:xfrm>
            <a:off x="2895600" y="5715000"/>
            <a:ext cx="5715000" cy="1143000"/>
          </a:xfrm>
          <a:prstGeom prst="roundRect">
            <a:avLst>
              <a:gd name="adj" fmla="val 50000"/>
            </a:avLst>
          </a:prstGeom>
          <a:gradFill rotWithShape="1">
            <a:gsLst>
              <a:gs pos="0">
                <a:schemeClr val="accent1"/>
              </a:gs>
              <a:gs pos="100000">
                <a:srgbClr val="CCCC00"/>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Times New Roman" pitchFamily="18" charset="0"/>
              </a:rPr>
              <a:t>V</a:t>
            </a:r>
            <a:r>
              <a:rPr lang="en-US" b="1">
                <a:solidFill>
                  <a:srgbClr val="0000FF"/>
                </a:solidFill>
                <a:latin typeface="Times New Roman"/>
                <a:cs typeface="Times New Roman" pitchFamily="18" charset="0"/>
              </a:rPr>
              <a:t>ì</a:t>
            </a:r>
            <a:r>
              <a:rPr lang="en-US" b="1">
                <a:solidFill>
                  <a:srgbClr val="0000FF"/>
                </a:solidFill>
                <a:latin typeface="Arial "/>
                <a:cs typeface="Times New Roman" pitchFamily="18" charset="0"/>
              </a:rPr>
              <a:t> c</a:t>
            </a:r>
            <a:r>
              <a:rPr lang="en-US" b="1">
                <a:solidFill>
                  <a:srgbClr val="0000FF"/>
                </a:solidFill>
                <a:latin typeface="Times New Roman"/>
                <a:cs typeface="Times New Roman" pitchFamily="18" charset="0"/>
              </a:rPr>
              <a:t>á</a:t>
            </a:r>
            <a:r>
              <a:rPr lang="en-US" b="1">
                <a:solidFill>
                  <a:srgbClr val="0000FF"/>
                </a:solidFill>
                <a:latin typeface="Arial "/>
                <a:cs typeface="Times New Roman" pitchFamily="18" charset="0"/>
              </a:rPr>
              <a:t>c loại kho</a:t>
            </a:r>
            <a:r>
              <a:rPr lang="en-US" b="1">
                <a:solidFill>
                  <a:srgbClr val="0000FF"/>
                </a:solidFill>
                <a:latin typeface="Times New Roman"/>
                <a:cs typeface="Times New Roman" pitchFamily="18" charset="0"/>
              </a:rPr>
              <a:t>á</a:t>
            </a:r>
            <a:r>
              <a:rPr lang="en-US" b="1">
                <a:solidFill>
                  <a:srgbClr val="0000FF"/>
                </a:solidFill>
                <a:latin typeface="Arial "/>
                <a:cs typeface="Times New Roman" pitchFamily="18" charset="0"/>
              </a:rPr>
              <a:t>ng sản phải </a:t>
            </a:r>
          </a:p>
          <a:p>
            <a:pPr algn="ctr"/>
            <a:r>
              <a:rPr lang="en-US" b="1">
                <a:solidFill>
                  <a:srgbClr val="0000FF"/>
                </a:solidFill>
                <a:latin typeface="Arial "/>
                <a:cs typeface="Times New Roman" pitchFamily="18" charset="0"/>
              </a:rPr>
              <a:t>Mua của nước ngo</a:t>
            </a:r>
            <a:r>
              <a:rPr lang="en-US" b="1">
                <a:solidFill>
                  <a:srgbClr val="0000FF"/>
                </a:solidFill>
                <a:latin typeface="Times New Roman"/>
                <a:cs typeface="Times New Roman" pitchFamily="18" charset="0"/>
              </a:rPr>
              <a:t>à</a:t>
            </a:r>
            <a:r>
              <a:rPr lang="en-US" b="1">
                <a:solidFill>
                  <a:srgbClr val="0000FF"/>
                </a:solidFill>
                <a:latin typeface="Arial "/>
                <a:cs typeface="Times New Roman" pitchFamily="18" charset="0"/>
              </a:rPr>
              <a:t>i. </a:t>
            </a:r>
          </a:p>
        </p:txBody>
      </p:sp>
      <p:sp>
        <p:nvSpPr>
          <p:cNvPr id="2" name="AutoShape 56"/>
          <p:cNvSpPr>
            <a:spLocks noChangeArrowheads="1"/>
          </p:cNvSpPr>
          <p:nvPr/>
        </p:nvSpPr>
        <p:spPr bwMode="gray">
          <a:xfrm>
            <a:off x="2895600" y="4495800"/>
            <a:ext cx="5610225" cy="94615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Times New Roman" pitchFamily="18" charset="0"/>
              </a:rPr>
              <a:t>V</a:t>
            </a:r>
            <a:r>
              <a:rPr lang="en-US" b="1">
                <a:solidFill>
                  <a:srgbClr val="0000FF"/>
                </a:solidFill>
                <a:latin typeface="Times New Roman"/>
                <a:cs typeface="Times New Roman" pitchFamily="18" charset="0"/>
              </a:rPr>
              <a:t>ì</a:t>
            </a:r>
            <a:r>
              <a:rPr lang="en-US" b="1">
                <a:solidFill>
                  <a:srgbClr val="0000FF"/>
                </a:solidFill>
                <a:latin typeface="Arial "/>
                <a:cs typeface="Times New Roman" pitchFamily="18" charset="0"/>
              </a:rPr>
              <a:t> c</a:t>
            </a:r>
            <a:r>
              <a:rPr lang="en-US" b="1">
                <a:solidFill>
                  <a:srgbClr val="0000FF"/>
                </a:solidFill>
                <a:latin typeface="Times New Roman"/>
                <a:cs typeface="Times New Roman" pitchFamily="18" charset="0"/>
              </a:rPr>
              <a:t>á</a:t>
            </a:r>
            <a:r>
              <a:rPr lang="en-US" b="1">
                <a:solidFill>
                  <a:srgbClr val="0000FF"/>
                </a:solidFill>
                <a:latin typeface="Arial "/>
                <a:cs typeface="Times New Roman" pitchFamily="18" charset="0"/>
              </a:rPr>
              <a:t>c loại kho</a:t>
            </a:r>
            <a:r>
              <a:rPr lang="en-US" b="1">
                <a:solidFill>
                  <a:srgbClr val="0000FF"/>
                </a:solidFill>
                <a:latin typeface="Times New Roman"/>
                <a:cs typeface="Times New Roman" pitchFamily="18" charset="0"/>
              </a:rPr>
              <a:t>á</a:t>
            </a:r>
            <a:r>
              <a:rPr lang="en-US" b="1">
                <a:solidFill>
                  <a:srgbClr val="0000FF"/>
                </a:solidFill>
                <a:latin typeface="Arial "/>
                <a:cs typeface="Times New Roman" pitchFamily="18" charset="0"/>
              </a:rPr>
              <a:t>ng sản chỉ </a:t>
            </a:r>
          </a:p>
          <a:p>
            <a:pPr algn="ctr"/>
            <a:r>
              <a:rPr lang="en-US" b="1">
                <a:solidFill>
                  <a:srgbClr val="0000FF"/>
                </a:solidFill>
                <a:latin typeface="Arial "/>
                <a:cs typeface="Times New Roman" pitchFamily="18" charset="0"/>
              </a:rPr>
              <a:t>c</a:t>
            </a:r>
            <a:r>
              <a:rPr lang="en-US" b="1">
                <a:solidFill>
                  <a:srgbClr val="0000FF"/>
                </a:solidFill>
                <a:latin typeface="Times New Roman"/>
                <a:cs typeface="Times New Roman" pitchFamily="18" charset="0"/>
              </a:rPr>
              <a:t>ó</a:t>
            </a:r>
            <a:r>
              <a:rPr lang="en-US" b="1">
                <a:solidFill>
                  <a:srgbClr val="0000FF"/>
                </a:solidFill>
                <a:latin typeface="Arial "/>
                <a:cs typeface="Times New Roman" pitchFamily="18" charset="0"/>
              </a:rPr>
              <a:t> hạn.</a:t>
            </a:r>
          </a:p>
        </p:txBody>
      </p:sp>
      <p:sp>
        <p:nvSpPr>
          <p:cNvPr id="6187" name="AutoShape 43"/>
          <p:cNvSpPr>
            <a:spLocks noChangeArrowheads="1"/>
          </p:cNvSpPr>
          <p:nvPr/>
        </p:nvSpPr>
        <p:spPr bwMode="gray">
          <a:xfrm>
            <a:off x="2895600" y="3124200"/>
            <a:ext cx="5715000" cy="9906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r>
              <a:rPr lang="en-US" b="1">
                <a:solidFill>
                  <a:srgbClr val="0000FF"/>
                </a:solidFill>
                <a:latin typeface="Arial "/>
                <a:cs typeface="Times New Roman" pitchFamily="18" charset="0"/>
              </a:rPr>
              <a:t>V</a:t>
            </a:r>
            <a:r>
              <a:rPr lang="en-US" b="1">
                <a:solidFill>
                  <a:srgbClr val="0000FF"/>
                </a:solidFill>
                <a:latin typeface="Times New Roman"/>
                <a:cs typeface="Times New Roman" pitchFamily="18" charset="0"/>
              </a:rPr>
              <a:t>ì</a:t>
            </a:r>
            <a:r>
              <a:rPr lang="en-US" b="1">
                <a:solidFill>
                  <a:srgbClr val="0000FF"/>
                </a:solidFill>
                <a:latin typeface="Arial "/>
                <a:cs typeface="Times New Roman" pitchFamily="18" charset="0"/>
              </a:rPr>
              <a:t> c</a:t>
            </a:r>
            <a:r>
              <a:rPr lang="en-US" b="1">
                <a:solidFill>
                  <a:srgbClr val="0000FF"/>
                </a:solidFill>
                <a:latin typeface="Times New Roman"/>
                <a:cs typeface="Times New Roman" pitchFamily="18" charset="0"/>
              </a:rPr>
              <a:t>á</a:t>
            </a:r>
            <a:r>
              <a:rPr lang="en-US" b="1">
                <a:solidFill>
                  <a:srgbClr val="0000FF"/>
                </a:solidFill>
                <a:latin typeface="Arial "/>
                <a:cs typeface="Times New Roman" pitchFamily="18" charset="0"/>
              </a:rPr>
              <a:t>c loại kho</a:t>
            </a:r>
            <a:r>
              <a:rPr lang="en-US" b="1">
                <a:solidFill>
                  <a:srgbClr val="0000FF"/>
                </a:solidFill>
                <a:latin typeface="Times New Roman"/>
                <a:cs typeface="Times New Roman" pitchFamily="18" charset="0"/>
              </a:rPr>
              <a:t>á</a:t>
            </a:r>
            <a:r>
              <a:rPr lang="en-US" b="1">
                <a:solidFill>
                  <a:srgbClr val="0000FF"/>
                </a:solidFill>
                <a:latin typeface="Arial "/>
                <a:cs typeface="Times New Roman" pitchFamily="18" charset="0"/>
              </a:rPr>
              <a:t>ng sản l</a:t>
            </a:r>
            <a:r>
              <a:rPr lang="en-US" b="1">
                <a:solidFill>
                  <a:srgbClr val="0000FF"/>
                </a:solidFill>
                <a:latin typeface="Times New Roman"/>
                <a:cs typeface="Times New Roman" pitchFamily="18" charset="0"/>
              </a:rPr>
              <a:t>à</a:t>
            </a:r>
            <a:r>
              <a:rPr lang="en-US" b="1">
                <a:solidFill>
                  <a:srgbClr val="0000FF"/>
                </a:solidFill>
                <a:latin typeface="Arial "/>
                <a:cs typeface="Times New Roman" pitchFamily="18" charset="0"/>
              </a:rPr>
              <a:t> t</a:t>
            </a:r>
            <a:r>
              <a:rPr lang="en-US" b="1">
                <a:solidFill>
                  <a:srgbClr val="0000FF"/>
                </a:solidFill>
                <a:latin typeface="Times New Roman"/>
                <a:cs typeface="Times New Roman" pitchFamily="18" charset="0"/>
              </a:rPr>
              <a:t>à</a:t>
            </a:r>
            <a:r>
              <a:rPr lang="en-US" b="1">
                <a:solidFill>
                  <a:srgbClr val="0000FF"/>
                </a:solidFill>
                <a:latin typeface="Arial "/>
                <a:cs typeface="Times New Roman" pitchFamily="18" charset="0"/>
              </a:rPr>
              <a:t>i </a:t>
            </a:r>
          </a:p>
          <a:p>
            <a:pPr algn="ctr"/>
            <a:r>
              <a:rPr lang="en-US" b="1">
                <a:solidFill>
                  <a:srgbClr val="0000FF"/>
                </a:solidFill>
                <a:latin typeface="Arial "/>
                <a:cs typeface="Times New Roman" pitchFamily="18" charset="0"/>
              </a:rPr>
              <a:t>nguyên vô tận.</a:t>
            </a:r>
          </a:p>
        </p:txBody>
      </p:sp>
      <p:sp>
        <p:nvSpPr>
          <p:cNvPr id="158726" name="AutoShape 17" descr="Pink tissue paper"/>
          <p:cNvSpPr>
            <a:spLocks noChangeArrowheads="1"/>
          </p:cNvSpPr>
          <p:nvPr/>
        </p:nvSpPr>
        <p:spPr bwMode="auto">
          <a:xfrm>
            <a:off x="1066800" y="247650"/>
            <a:ext cx="7772400" cy="971550"/>
          </a:xfrm>
          <a:prstGeom prst="roundRect">
            <a:avLst>
              <a:gd name="adj" fmla="val 50000"/>
            </a:avLst>
          </a:prstGeom>
          <a:blipFill dpi="0" rotWithShape="1">
            <a:blip r:embed="rId5"/>
            <a:srcRect/>
            <a:tile tx="0" ty="0" sx="100000" sy="100000" flip="none" algn="tl"/>
          </a:blipFill>
          <a:ln w="38100" algn="ctr">
            <a:solidFill>
              <a:srgbClr val="74A731"/>
            </a:solidFill>
            <a:round/>
            <a:headEnd/>
            <a:tailEnd/>
          </a:ln>
        </p:spPr>
        <p:txBody>
          <a:bodyPr vert="eaVert" wrap="none" anchor="ctr"/>
          <a:lstStyle/>
          <a:p>
            <a:pPr algn="r" rtl="1" eaLnBrk="1" hangingPunct="1"/>
            <a:endParaRPr lang="en-US" sz="1800" b="1">
              <a:solidFill>
                <a:srgbClr val="0000FF"/>
              </a:solidFill>
              <a:latin typeface="Arial "/>
              <a:cs typeface="Arial" pitchFamily="34" charset="0"/>
            </a:endParaRPr>
          </a:p>
        </p:txBody>
      </p:sp>
      <p:grpSp>
        <p:nvGrpSpPr>
          <p:cNvPr id="4" name="Group 7"/>
          <p:cNvGrpSpPr>
            <a:grpSpLocks/>
          </p:cNvGrpSpPr>
          <p:nvPr/>
        </p:nvGrpSpPr>
        <p:grpSpPr bwMode="auto">
          <a:xfrm>
            <a:off x="1060450" y="2003425"/>
            <a:ext cx="1563688" cy="203200"/>
            <a:chOff x="0" y="1896"/>
            <a:chExt cx="5760" cy="120"/>
          </a:xfrm>
        </p:grpSpPr>
        <p:sp>
          <p:nvSpPr>
            <p:cNvPr id="158728" name="Rectangle 8"/>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wrap="none" anchor="ctr"/>
            <a:lstStyle/>
            <a:p>
              <a:endParaRPr lang="en-US" sz="1800" b="1">
                <a:solidFill>
                  <a:srgbClr val="0000FF"/>
                </a:solidFill>
                <a:latin typeface="Arial "/>
                <a:cs typeface="Arial" pitchFamily="34" charset="0"/>
              </a:endParaRPr>
            </a:p>
          </p:txBody>
        </p:sp>
        <p:sp>
          <p:nvSpPr>
            <p:cNvPr id="158729" name="Rectangle 9"/>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wrap="none" anchor="ctr"/>
            <a:lstStyle/>
            <a:p>
              <a:endParaRPr lang="en-US" sz="1800" b="1">
                <a:solidFill>
                  <a:srgbClr val="0000FF"/>
                </a:solidFill>
                <a:latin typeface="Arial "/>
                <a:cs typeface="Arial" pitchFamily="34" charset="0"/>
              </a:endParaRPr>
            </a:p>
          </p:txBody>
        </p:sp>
      </p:grpSp>
      <p:grpSp>
        <p:nvGrpSpPr>
          <p:cNvPr id="5" name="Group 10"/>
          <p:cNvGrpSpPr>
            <a:grpSpLocks/>
          </p:cNvGrpSpPr>
          <p:nvPr/>
        </p:nvGrpSpPr>
        <p:grpSpPr bwMode="auto">
          <a:xfrm>
            <a:off x="346075" y="1284288"/>
            <a:ext cx="720725" cy="1219200"/>
            <a:chOff x="1474" y="2341"/>
            <a:chExt cx="454" cy="679"/>
          </a:xfrm>
        </p:grpSpPr>
        <p:grpSp>
          <p:nvGrpSpPr>
            <p:cNvPr id="158731" name="Group 11"/>
            <p:cNvGrpSpPr>
              <a:grpSpLocks/>
            </p:cNvGrpSpPr>
            <p:nvPr/>
          </p:nvGrpSpPr>
          <p:grpSpPr bwMode="auto">
            <a:xfrm rot="5400000">
              <a:off x="1456" y="2517"/>
              <a:ext cx="537" cy="185"/>
              <a:chOff x="0" y="1896"/>
              <a:chExt cx="5760" cy="120"/>
            </a:xfrm>
          </p:grpSpPr>
          <p:sp>
            <p:nvSpPr>
              <p:cNvPr id="158732" name="Rectangle 12"/>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8733" name="Rectangle 13"/>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158734" name="Group 14"/>
            <p:cNvGrpSpPr>
              <a:grpSpLocks/>
            </p:cNvGrpSpPr>
            <p:nvPr/>
          </p:nvGrpSpPr>
          <p:grpSpPr bwMode="auto">
            <a:xfrm rot="5400000">
              <a:off x="1474" y="2567"/>
              <a:ext cx="453" cy="454"/>
              <a:chOff x="1845" y="1824"/>
              <a:chExt cx="2016" cy="1823"/>
            </a:xfrm>
          </p:grpSpPr>
          <p:sp>
            <p:nvSpPr>
              <p:cNvPr id="6159" name="AutoShape 15"/>
              <p:cNvSpPr>
                <a:spLocks noChangeArrowheads="1"/>
              </p:cNvSpPr>
              <p:nvPr/>
            </p:nvSpPr>
            <p:spPr bwMode="gray">
              <a:xfrm rot="16200000" flipH="1">
                <a:off x="1792" y="2533"/>
                <a:ext cx="309"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160" name="AutoShape 16"/>
              <p:cNvSpPr>
                <a:spLocks noChangeArrowheads="1"/>
              </p:cNvSpPr>
              <p:nvPr/>
            </p:nvSpPr>
            <p:spPr bwMode="gray">
              <a:xfrm rot="5400000" flipH="1">
                <a:off x="3610" y="2514"/>
                <a:ext cx="309" cy="19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161" name="AutoShape 17"/>
              <p:cNvSpPr>
                <a:spLocks noChangeArrowheads="1"/>
              </p:cNvSpPr>
              <p:nvPr/>
            </p:nvSpPr>
            <p:spPr bwMode="gray">
              <a:xfrm rot="10800000" flipH="1">
                <a:off x="2697" y="3442"/>
                <a:ext cx="310" cy="205"/>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8738" name="Oval 1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C0C0C0"/>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8739" name="Oval 1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164" name="Oval 20"/>
              <p:cNvSpPr>
                <a:spLocks noChangeArrowheads="1"/>
              </p:cNvSpPr>
              <p:nvPr/>
            </p:nvSpPr>
            <p:spPr bwMode="gray">
              <a:xfrm>
                <a:off x="2152" y="2888"/>
                <a:ext cx="1422" cy="233"/>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8741" name="Oval 21"/>
              <p:cNvSpPr>
                <a:spLocks noChangeArrowheads="1"/>
              </p:cNvSpPr>
              <p:nvPr/>
            </p:nvSpPr>
            <p:spPr bwMode="gray">
              <a:xfrm>
                <a:off x="2176" y="2888"/>
                <a:ext cx="1421" cy="233"/>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166" name="Oval 22"/>
              <p:cNvSpPr>
                <a:spLocks noChangeArrowheads="1"/>
              </p:cNvSpPr>
              <p:nvPr/>
            </p:nvSpPr>
            <p:spPr bwMode="gray">
              <a:xfrm>
                <a:off x="2152" y="2109"/>
                <a:ext cx="1422" cy="1096"/>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8743" name="Oval 23"/>
              <p:cNvSpPr>
                <a:spLocks noChangeArrowheads="1"/>
              </p:cNvSpPr>
              <p:nvPr/>
            </p:nvSpPr>
            <p:spPr bwMode="gray">
              <a:xfrm>
                <a:off x="2178" y="2085"/>
                <a:ext cx="1417" cy="1095"/>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grpSp>
      <p:grpSp>
        <p:nvGrpSpPr>
          <p:cNvPr id="8" name="Group 24"/>
          <p:cNvGrpSpPr>
            <a:grpSpLocks/>
          </p:cNvGrpSpPr>
          <p:nvPr/>
        </p:nvGrpSpPr>
        <p:grpSpPr bwMode="auto">
          <a:xfrm rot="5400000">
            <a:off x="1917700" y="2460625"/>
            <a:ext cx="1173163" cy="144463"/>
            <a:chOff x="0" y="1896"/>
            <a:chExt cx="5760" cy="120"/>
          </a:xfrm>
        </p:grpSpPr>
        <p:sp>
          <p:nvSpPr>
            <p:cNvPr id="158745" name="Rectangle 25"/>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8746" name="Rectangle 26"/>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9" name="Group 28"/>
          <p:cNvGrpSpPr>
            <a:grpSpLocks/>
          </p:cNvGrpSpPr>
          <p:nvPr/>
        </p:nvGrpSpPr>
        <p:grpSpPr bwMode="auto">
          <a:xfrm>
            <a:off x="1890713" y="1619250"/>
            <a:ext cx="1066800" cy="989013"/>
            <a:chOff x="3257" y="860"/>
            <a:chExt cx="581" cy="623"/>
          </a:xfrm>
        </p:grpSpPr>
        <p:grpSp>
          <p:nvGrpSpPr>
            <p:cNvPr id="158748" name="Group 29"/>
            <p:cNvGrpSpPr>
              <a:grpSpLocks/>
            </p:cNvGrpSpPr>
            <p:nvPr/>
          </p:nvGrpSpPr>
          <p:grpSpPr bwMode="auto">
            <a:xfrm rot="5400000">
              <a:off x="3236" y="881"/>
              <a:ext cx="623" cy="581"/>
              <a:chOff x="1871" y="1824"/>
              <a:chExt cx="2007" cy="1807"/>
            </a:xfrm>
          </p:grpSpPr>
          <p:sp>
            <p:nvSpPr>
              <p:cNvPr id="6174" name="AutoShape 30"/>
              <p:cNvSpPr>
                <a:spLocks noChangeArrowheads="1"/>
              </p:cNvSpPr>
              <p:nvPr/>
            </p:nvSpPr>
            <p:spPr bwMode="gray">
              <a:xfrm rot="16200000" flipH="1">
                <a:off x="1818" y="2511"/>
                <a:ext cx="312"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175" name="AutoShape 31"/>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176" name="AutoShape 32"/>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8752" name="Oval 3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8753" name="Oval 34">
                <a:hlinkClick r:id="rId6" action="ppaction://hlinkpres?slideindex=1&amp;slidetitle="/>
              </p:cNvPr>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179" name="Oval 35"/>
              <p:cNvSpPr>
                <a:spLocks noChangeArrowheads="1"/>
              </p:cNvSpPr>
              <p:nvPr/>
            </p:nvSpPr>
            <p:spPr bwMode="gray">
              <a:xfrm>
                <a:off x="2312" y="2948"/>
                <a:ext cx="1163" cy="156"/>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8755" name="Oval 36"/>
              <p:cNvSpPr>
                <a:spLocks noChangeArrowheads="1"/>
              </p:cNvSpPr>
              <p:nvPr/>
            </p:nvSpPr>
            <p:spPr bwMode="gray">
              <a:xfrm>
                <a:off x="2312" y="2948"/>
                <a:ext cx="1163" cy="156"/>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181" name="Oval 37"/>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8757" name="Oval 38"/>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8758" name="WordArt 39">
              <a:hlinkClick r:id="rId6" action="ppaction://hlinkpres?slideindex=1&amp;slidetitle="/>
            </p:cNvPr>
            <p:cNvSpPr>
              <a:spLocks noChangeArrowheads="1" noChangeShapeType="1" noTextEdit="1"/>
            </p:cNvSpPr>
            <p:nvPr/>
          </p:nvSpPr>
          <p:spPr bwMode="auto">
            <a:xfrm>
              <a:off x="3465" y="1036"/>
              <a:ext cx="171"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1</a:t>
              </a:r>
            </a:p>
          </p:txBody>
        </p:sp>
      </p:grpSp>
      <p:grpSp>
        <p:nvGrpSpPr>
          <p:cNvPr id="11" name="Group 40"/>
          <p:cNvGrpSpPr>
            <a:grpSpLocks/>
          </p:cNvGrpSpPr>
          <p:nvPr/>
        </p:nvGrpSpPr>
        <p:grpSpPr bwMode="auto">
          <a:xfrm rot="5400000">
            <a:off x="1930400" y="4060825"/>
            <a:ext cx="1173163" cy="144463"/>
            <a:chOff x="0" y="1896"/>
            <a:chExt cx="5760" cy="120"/>
          </a:xfrm>
        </p:grpSpPr>
        <p:sp>
          <p:nvSpPr>
            <p:cNvPr id="158760"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8761"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12" name="Group 44"/>
          <p:cNvGrpSpPr>
            <a:grpSpLocks/>
          </p:cNvGrpSpPr>
          <p:nvPr/>
        </p:nvGrpSpPr>
        <p:grpSpPr bwMode="auto">
          <a:xfrm>
            <a:off x="2006600" y="2981325"/>
            <a:ext cx="908050" cy="989013"/>
            <a:chOff x="3260" y="1700"/>
            <a:chExt cx="581" cy="623"/>
          </a:xfrm>
        </p:grpSpPr>
        <p:grpSp>
          <p:nvGrpSpPr>
            <p:cNvPr id="158763" name="Group 45"/>
            <p:cNvGrpSpPr>
              <a:grpSpLocks/>
            </p:cNvGrpSpPr>
            <p:nvPr/>
          </p:nvGrpSpPr>
          <p:grpSpPr bwMode="auto">
            <a:xfrm rot="5400000">
              <a:off x="3239" y="1721"/>
              <a:ext cx="623" cy="581"/>
              <a:chOff x="1871" y="1824"/>
              <a:chExt cx="2007" cy="1807"/>
            </a:xfrm>
          </p:grpSpPr>
          <p:sp>
            <p:nvSpPr>
              <p:cNvPr id="6190" name="AutoShape 46"/>
              <p:cNvSpPr>
                <a:spLocks noChangeArrowheads="1"/>
              </p:cNvSpPr>
              <p:nvPr/>
            </p:nvSpPr>
            <p:spPr bwMode="gray">
              <a:xfrm rot="16200000" flipH="1">
                <a:off x="1819" y="2511"/>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191" name="AutoShape 47"/>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192" name="AutoShape 48"/>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8767" name="Oval 49"/>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8768" name="Oval 50"/>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195" name="Oval 51"/>
              <p:cNvSpPr>
                <a:spLocks noChangeArrowheads="1"/>
              </p:cNvSpPr>
              <p:nvPr/>
            </p:nvSpPr>
            <p:spPr bwMode="gray">
              <a:xfrm>
                <a:off x="2306" y="2925"/>
                <a:ext cx="1163" cy="18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8770" name="Oval 52">
                <a:hlinkClick r:id="rId7" action="ppaction://hlinkpres?slideindex=1&amp;slidetitle="/>
              </p:cNvPr>
              <p:cNvSpPr>
                <a:spLocks noChangeArrowheads="1"/>
              </p:cNvSpPr>
              <p:nvPr/>
            </p:nvSpPr>
            <p:spPr bwMode="gray">
              <a:xfrm>
                <a:off x="2306" y="2925"/>
                <a:ext cx="1163" cy="18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197" name="Oval 53"/>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8772" name="Oval 54"/>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8773" name="WordArt 55">
              <a:hlinkClick r:id="rId7" action="ppaction://hlinkpres?slideindex=1&amp;slidetitle="/>
            </p:cNvPr>
            <p:cNvSpPr>
              <a:spLocks noChangeArrowheads="1" noChangeShapeType="1" noTextEdit="1"/>
            </p:cNvSpPr>
            <p:nvPr/>
          </p:nvSpPr>
          <p:spPr bwMode="auto">
            <a:xfrm>
              <a:off x="3470" y="1852"/>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2</a:t>
              </a:r>
            </a:p>
          </p:txBody>
        </p:sp>
      </p:grpSp>
      <p:grpSp>
        <p:nvGrpSpPr>
          <p:cNvPr id="14" name="Group 57"/>
          <p:cNvGrpSpPr>
            <a:grpSpLocks/>
          </p:cNvGrpSpPr>
          <p:nvPr/>
        </p:nvGrpSpPr>
        <p:grpSpPr bwMode="auto">
          <a:xfrm>
            <a:off x="2003425" y="4340225"/>
            <a:ext cx="922338" cy="989013"/>
            <a:chOff x="3247" y="2515"/>
            <a:chExt cx="581" cy="623"/>
          </a:xfrm>
        </p:grpSpPr>
        <p:grpSp>
          <p:nvGrpSpPr>
            <p:cNvPr id="158775" name="Group 58"/>
            <p:cNvGrpSpPr>
              <a:grpSpLocks/>
            </p:cNvGrpSpPr>
            <p:nvPr/>
          </p:nvGrpSpPr>
          <p:grpSpPr bwMode="auto">
            <a:xfrm rot="5400000">
              <a:off x="3226" y="2536"/>
              <a:ext cx="623" cy="581"/>
              <a:chOff x="1871" y="1824"/>
              <a:chExt cx="2007" cy="1807"/>
            </a:xfrm>
          </p:grpSpPr>
          <p:sp>
            <p:nvSpPr>
              <p:cNvPr id="3" name="AutoShape 59"/>
              <p:cNvSpPr>
                <a:spLocks noChangeArrowheads="1"/>
              </p:cNvSpPr>
              <p:nvPr/>
            </p:nvSpPr>
            <p:spPr bwMode="gray">
              <a:xfrm rot="16200000" flipH="1">
                <a:off x="1819" y="2508"/>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7"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8779"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8780"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0" name="Oval 64"/>
              <p:cNvSpPr>
                <a:spLocks noChangeArrowheads="1"/>
              </p:cNvSpPr>
              <p:nvPr/>
            </p:nvSpPr>
            <p:spPr bwMode="gray">
              <a:xfrm>
                <a:off x="2306" y="2925"/>
                <a:ext cx="1163" cy="18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8782" name="Oval 65">
                <a:hlinkClick r:id="rId8" action="ppaction://hlinkpres?slideindex=1&amp;slidetitle="/>
              </p:cNvPr>
              <p:cNvSpPr>
                <a:spLocks noChangeArrowheads="1"/>
              </p:cNvSpPr>
              <p:nvPr/>
            </p:nvSpPr>
            <p:spPr bwMode="gray">
              <a:xfrm>
                <a:off x="2306" y="2925"/>
                <a:ext cx="1163" cy="18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3" name="Oval 66"/>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8784" name="Oval 67"/>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8785" name="WordArt 68">
              <a:hlinkClick r:id="rId9"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3</a:t>
              </a:r>
            </a:p>
          </p:txBody>
        </p:sp>
      </p:grpSp>
      <p:grpSp>
        <p:nvGrpSpPr>
          <p:cNvPr id="16" name="Group 69"/>
          <p:cNvGrpSpPr>
            <a:grpSpLocks/>
          </p:cNvGrpSpPr>
          <p:nvPr/>
        </p:nvGrpSpPr>
        <p:grpSpPr bwMode="auto">
          <a:xfrm>
            <a:off x="152400" y="171450"/>
            <a:ext cx="1143000" cy="1219200"/>
            <a:chOff x="196" y="292"/>
            <a:chExt cx="616" cy="507"/>
          </a:xfrm>
        </p:grpSpPr>
        <p:grpSp>
          <p:nvGrpSpPr>
            <p:cNvPr id="158787" name="Group 70"/>
            <p:cNvGrpSpPr>
              <a:grpSpLocks/>
            </p:cNvGrpSpPr>
            <p:nvPr/>
          </p:nvGrpSpPr>
          <p:grpSpPr bwMode="auto">
            <a:xfrm>
              <a:off x="204" y="300"/>
              <a:ext cx="608" cy="499"/>
              <a:chOff x="204" y="300"/>
              <a:chExt cx="608" cy="499"/>
            </a:xfrm>
          </p:grpSpPr>
          <p:sp>
            <p:nvSpPr>
              <p:cNvPr id="158788" name="Oval 19"/>
              <p:cNvSpPr>
                <a:spLocks noChangeArrowheads="1"/>
              </p:cNvSpPr>
              <p:nvPr/>
            </p:nvSpPr>
            <p:spPr bwMode="auto">
              <a:xfrm rot="1758052">
                <a:off x="204" y="300"/>
                <a:ext cx="592" cy="482"/>
              </a:xfrm>
              <a:prstGeom prst="ellipse">
                <a:avLst/>
              </a:prstGeom>
              <a:gradFill rotWithShape="1">
                <a:gsLst>
                  <a:gs pos="0">
                    <a:srgbClr val="74A731"/>
                  </a:gs>
                  <a:gs pos="100000">
                    <a:srgbClr val="364D17"/>
                  </a:gs>
                </a:gsLst>
                <a:lin ang="5400000" scaled="1"/>
              </a:gradFill>
              <a:ln w="9525">
                <a:noFill/>
                <a:round/>
                <a:headEnd/>
                <a:tailEnd/>
              </a:ln>
            </p:spPr>
            <p:txBody>
              <a:bodyPr wrap="none" anchor="ctr"/>
              <a:lstStyle/>
              <a:p>
                <a:pPr algn="r" rtl="1" eaLnBrk="1" hangingPunct="1"/>
                <a:endParaRPr lang="en-US" sz="1800" b="1">
                  <a:solidFill>
                    <a:srgbClr val="0000FF"/>
                  </a:solidFill>
                  <a:latin typeface="Arial "/>
                  <a:cs typeface="Arial" pitchFamily="34" charset="0"/>
                </a:endParaRPr>
              </a:p>
            </p:txBody>
          </p:sp>
          <p:sp>
            <p:nvSpPr>
              <p:cNvPr id="158789" name="Oval 24"/>
              <p:cNvSpPr>
                <a:spLocks noChangeArrowheads="1"/>
              </p:cNvSpPr>
              <p:nvPr/>
            </p:nvSpPr>
            <p:spPr bwMode="gray">
              <a:xfrm rot="1758052">
                <a:off x="220" y="317"/>
                <a:ext cx="592" cy="482"/>
              </a:xfrm>
              <a:prstGeom prst="ellipse">
                <a:avLst/>
              </a:prstGeom>
              <a:solidFill>
                <a:srgbClr val="55497D"/>
              </a:solidFill>
              <a:ln w="9525">
                <a:noFill/>
                <a:round/>
                <a:headEnd/>
                <a:tailEnd/>
              </a:ln>
            </p:spPr>
            <p:txBody>
              <a:bodyPr wrap="none" anchor="ctr"/>
              <a:lstStyle/>
              <a:p>
                <a:pPr algn="r" rtl="1" eaLnBrk="1" hangingPunct="1"/>
                <a:endParaRPr lang="en-US" sz="1800" b="1">
                  <a:solidFill>
                    <a:srgbClr val="0000FF"/>
                  </a:solidFill>
                  <a:latin typeface="Arial "/>
                  <a:cs typeface="Arial" pitchFamily="34" charset="0"/>
                </a:endParaRPr>
              </a:p>
            </p:txBody>
          </p:sp>
        </p:grpSp>
        <p:grpSp>
          <p:nvGrpSpPr>
            <p:cNvPr id="158790" name="Group 73"/>
            <p:cNvGrpSpPr>
              <a:grpSpLocks/>
            </p:cNvGrpSpPr>
            <p:nvPr/>
          </p:nvGrpSpPr>
          <p:grpSpPr bwMode="auto">
            <a:xfrm>
              <a:off x="196" y="292"/>
              <a:ext cx="592" cy="482"/>
              <a:chOff x="204" y="300"/>
              <a:chExt cx="592" cy="482"/>
            </a:xfrm>
          </p:grpSpPr>
          <p:sp>
            <p:nvSpPr>
              <p:cNvPr id="158791" name="Oval 25"/>
              <p:cNvSpPr>
                <a:spLocks noChangeArrowheads="1"/>
              </p:cNvSpPr>
              <p:nvPr/>
            </p:nvSpPr>
            <p:spPr bwMode="gray">
              <a:xfrm rot="1758052">
                <a:off x="204" y="300"/>
                <a:ext cx="592" cy="482"/>
              </a:xfrm>
              <a:prstGeom prst="ellipse">
                <a:avLst/>
              </a:prstGeom>
              <a:gradFill rotWithShape="1">
                <a:gsLst>
                  <a:gs pos="0">
                    <a:srgbClr val="95A8FB"/>
                  </a:gs>
                  <a:gs pos="100000">
                    <a:srgbClr val="454E74"/>
                  </a:gs>
                </a:gsLst>
                <a:lin ang="5400000" scaled="1"/>
              </a:gradFill>
              <a:ln w="9525">
                <a:noFill/>
                <a:round/>
                <a:headEnd/>
                <a:tailEnd/>
              </a:ln>
            </p:spPr>
            <p:txBody>
              <a:bodyPr wrap="none" anchor="ctr"/>
              <a:lstStyle/>
              <a:p>
                <a:pPr algn="r" rtl="1" eaLnBrk="1" hangingPunct="1"/>
                <a:endParaRPr lang="en-US" sz="1800" b="1">
                  <a:solidFill>
                    <a:srgbClr val="0000FF"/>
                  </a:solidFill>
                  <a:latin typeface="Arial "/>
                  <a:cs typeface="Arial" pitchFamily="34" charset="0"/>
                </a:endParaRPr>
              </a:p>
            </p:txBody>
          </p:sp>
          <p:pic>
            <p:nvPicPr>
              <p:cNvPr id="158792" name="Picture 27" descr="Picture1"/>
              <p:cNvPicPr>
                <a:picLocks noChangeAspect="1" noChangeArrowheads="1"/>
              </p:cNvPicPr>
              <p:nvPr/>
            </p:nvPicPr>
            <p:blipFill>
              <a:blip r:embed="rId10"/>
              <a:srcRect/>
              <a:stretch>
                <a:fillRect/>
              </a:stretch>
            </p:blipFill>
            <p:spPr bwMode="auto">
              <a:xfrm>
                <a:off x="259" y="328"/>
                <a:ext cx="276" cy="280"/>
              </a:xfrm>
              <a:prstGeom prst="rect">
                <a:avLst/>
              </a:prstGeom>
              <a:noFill/>
              <a:ln w="9525">
                <a:noFill/>
                <a:miter lim="800000"/>
                <a:headEnd/>
                <a:tailEnd/>
              </a:ln>
            </p:spPr>
          </p:pic>
        </p:grpSp>
      </p:grpSp>
      <p:grpSp>
        <p:nvGrpSpPr>
          <p:cNvPr id="15" name="Group 40"/>
          <p:cNvGrpSpPr>
            <a:grpSpLocks/>
          </p:cNvGrpSpPr>
          <p:nvPr/>
        </p:nvGrpSpPr>
        <p:grpSpPr bwMode="auto">
          <a:xfrm rot="5400000">
            <a:off x="2133600" y="5486400"/>
            <a:ext cx="762000" cy="152400"/>
            <a:chOff x="0" y="1896"/>
            <a:chExt cx="5760" cy="120"/>
          </a:xfrm>
        </p:grpSpPr>
        <p:sp>
          <p:nvSpPr>
            <p:cNvPr id="158794"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8795"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w="9525" algn="ctr">
              <a:noFill/>
              <a:miter lim="800000"/>
              <a:headEnd/>
              <a:tailEnd/>
            </a:ln>
          </p:spPr>
          <p:txBody>
            <a:bodyPr rot="10800000" vert="eaVert" wrap="none" anchor="ctr"/>
            <a:lstStyle/>
            <a:p>
              <a:endParaRPr lang="en-US" sz="1800" b="1">
                <a:solidFill>
                  <a:srgbClr val="0000FF"/>
                </a:solidFill>
                <a:latin typeface="Arial "/>
                <a:cs typeface="Arial" pitchFamily="34" charset="0"/>
              </a:endParaRPr>
            </a:p>
          </p:txBody>
        </p:sp>
      </p:grpSp>
      <p:grpSp>
        <p:nvGrpSpPr>
          <p:cNvPr id="17" name="Group 57"/>
          <p:cNvGrpSpPr>
            <a:grpSpLocks/>
          </p:cNvGrpSpPr>
          <p:nvPr/>
        </p:nvGrpSpPr>
        <p:grpSpPr bwMode="auto">
          <a:xfrm>
            <a:off x="1974850" y="5683250"/>
            <a:ext cx="922338" cy="989013"/>
            <a:chOff x="3247" y="2515"/>
            <a:chExt cx="581" cy="623"/>
          </a:xfrm>
        </p:grpSpPr>
        <p:grpSp>
          <p:nvGrpSpPr>
            <p:cNvPr id="158797" name="Group 58"/>
            <p:cNvGrpSpPr>
              <a:grpSpLocks/>
            </p:cNvGrpSpPr>
            <p:nvPr/>
          </p:nvGrpSpPr>
          <p:grpSpPr bwMode="auto">
            <a:xfrm rot="5400000">
              <a:off x="3226" y="2536"/>
              <a:ext cx="623" cy="581"/>
              <a:chOff x="1871" y="1824"/>
              <a:chExt cx="2007" cy="1807"/>
            </a:xfrm>
          </p:grpSpPr>
          <p:sp>
            <p:nvSpPr>
              <p:cNvPr id="6203" name="AutoShape 59"/>
              <p:cNvSpPr>
                <a:spLocks noChangeArrowheads="1"/>
              </p:cNvSpPr>
              <p:nvPr/>
            </p:nvSpPr>
            <p:spPr bwMode="gray">
              <a:xfrm rot="16200000" flipH="1">
                <a:off x="1819" y="2508"/>
                <a:ext cx="311"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sz="1800" b="1">
                  <a:solidFill>
                    <a:srgbClr val="0000FF"/>
                  </a:solidFill>
                  <a:latin typeface="Arial "/>
                  <a:cs typeface="Arial" pitchFamily="34" charset="0"/>
                </a:endParaRPr>
              </a:p>
            </p:txBody>
          </p:sp>
          <p:sp>
            <p:nvSpPr>
              <p:cNvPr id="6204"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rot="10800000" wrap="none" anchor="ctr"/>
              <a:lstStyle/>
              <a:p>
                <a:endParaRPr lang="en-US" sz="1800" b="1">
                  <a:solidFill>
                    <a:srgbClr val="0000FF"/>
                  </a:solidFill>
                  <a:latin typeface="Arial "/>
                  <a:cs typeface="Arial" pitchFamily="34" charset="0"/>
                </a:endParaRPr>
              </a:p>
            </p:txBody>
          </p:sp>
          <p:sp>
            <p:nvSpPr>
              <p:cNvPr id="6205"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noFill/>
                <a:miter lim="800000"/>
                <a:headEnd/>
                <a:tailEnd/>
              </a:ln>
            </p:spPr>
            <p:txBody>
              <a:bodyPr vert="eaVert" wrap="none" anchor="ctr"/>
              <a:lstStyle/>
              <a:p>
                <a:endParaRPr lang="en-US" sz="1800" b="1">
                  <a:solidFill>
                    <a:srgbClr val="0000FF"/>
                  </a:solidFill>
                  <a:latin typeface="Arial "/>
                  <a:cs typeface="Arial" pitchFamily="34" charset="0"/>
                </a:endParaRPr>
              </a:p>
            </p:txBody>
          </p:sp>
          <p:sp>
            <p:nvSpPr>
              <p:cNvPr id="158801"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158802" name="Oval 6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rot="10800000" vert="eaVert" wrap="none" anchor="ctr"/>
              <a:lstStyle/>
              <a:p>
                <a:endParaRPr lang="en-US" sz="1800" b="1">
                  <a:solidFill>
                    <a:srgbClr val="0000FF"/>
                  </a:solidFill>
                  <a:latin typeface="Arial "/>
                  <a:cs typeface="Arial" pitchFamily="34" charset="0"/>
                </a:endParaRPr>
              </a:p>
            </p:txBody>
          </p:sp>
          <p:sp>
            <p:nvSpPr>
              <p:cNvPr id="6208" name="Oval 64"/>
              <p:cNvSpPr>
                <a:spLocks noChangeArrowheads="1"/>
              </p:cNvSpPr>
              <p:nvPr/>
            </p:nvSpPr>
            <p:spPr bwMode="gray">
              <a:xfrm>
                <a:off x="2306" y="2925"/>
                <a:ext cx="1163" cy="180"/>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158804" name="Oval 65">
                <a:hlinkClick r:id="rId8" action="ppaction://hlinkpres?slideindex=1&amp;slidetitle="/>
              </p:cNvPr>
              <p:cNvSpPr>
                <a:spLocks noChangeArrowheads="1"/>
              </p:cNvSpPr>
              <p:nvPr/>
            </p:nvSpPr>
            <p:spPr bwMode="gray">
              <a:xfrm>
                <a:off x="2306" y="2925"/>
                <a:ext cx="1163" cy="180"/>
              </a:xfrm>
              <a:prstGeom prst="ellipse">
                <a:avLst/>
              </a:prstGeom>
              <a:gradFill rotWithShape="1">
                <a:gsLst>
                  <a:gs pos="0">
                    <a:srgbClr val="000000"/>
                  </a:gs>
                  <a:gs pos="100000">
                    <a:srgbClr val="FFCC00"/>
                  </a:gs>
                </a:gsLst>
                <a:lin ang="2700000" scaled="1"/>
              </a:gradFill>
              <a:ln w="38100" algn="ctr">
                <a:noFill/>
                <a:round/>
                <a:headEnd/>
                <a:tailEnd/>
              </a:ln>
            </p:spPr>
            <p:txBody>
              <a:bodyPr rot="10800000" vert="eaVert" wrap="none" anchor="ctr">
                <a:spAutoFit/>
              </a:bodyPr>
              <a:lstStyle/>
              <a:p>
                <a:endParaRPr lang="en-US" sz="1800" b="1">
                  <a:solidFill>
                    <a:srgbClr val="0000FF"/>
                  </a:solidFill>
                  <a:latin typeface="Arial "/>
                  <a:cs typeface="Arial" pitchFamily="34" charset="0"/>
                </a:endParaRPr>
              </a:p>
            </p:txBody>
          </p:sp>
          <p:sp>
            <p:nvSpPr>
              <p:cNvPr id="6210" name="Oval 66"/>
              <p:cNvSpPr>
                <a:spLocks noChangeArrowheads="1"/>
              </p:cNvSpPr>
              <p:nvPr/>
            </p:nvSpPr>
            <p:spPr bwMode="gray">
              <a:xfrm>
                <a:off x="2299" y="2067"/>
                <a:ext cx="1163" cy="1101"/>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sp>
            <p:nvSpPr>
              <p:cNvPr id="158806" name="Oval 67"/>
              <p:cNvSpPr>
                <a:spLocks noChangeArrowheads="1"/>
              </p:cNvSpPr>
              <p:nvPr/>
            </p:nvSpPr>
            <p:spPr bwMode="gray">
              <a:xfrm>
                <a:off x="2304" y="2082"/>
                <a:ext cx="1163" cy="1100"/>
              </a:xfrm>
              <a:prstGeom prst="ellipse">
                <a:avLst/>
              </a:prstGeom>
              <a:gradFill rotWithShape="1">
                <a:gsLst>
                  <a:gs pos="0">
                    <a:srgbClr val="FFCC00"/>
                  </a:gs>
                  <a:gs pos="100000">
                    <a:srgbClr val="7C6300"/>
                  </a:gs>
                </a:gsLst>
                <a:lin ang="2700000" scaled="1"/>
              </a:gradFill>
              <a:ln w="38100" algn="ctr">
                <a:noFill/>
                <a:round/>
                <a:headEnd/>
                <a:tailEnd/>
              </a:ln>
            </p:spPr>
            <p:txBody>
              <a:bodyPr rot="10800000" vert="eaVert" anchor="ctr">
                <a:spAutoFit/>
              </a:bodyPr>
              <a:lstStyle/>
              <a:p>
                <a:endParaRPr lang="en-US" sz="1800" b="1">
                  <a:solidFill>
                    <a:srgbClr val="0000FF"/>
                  </a:solidFill>
                  <a:latin typeface="Arial "/>
                  <a:cs typeface="Arial" pitchFamily="34" charset="0"/>
                </a:endParaRPr>
              </a:p>
            </p:txBody>
          </p:sp>
        </p:grpSp>
        <p:sp>
          <p:nvSpPr>
            <p:cNvPr id="158807" name="WordArt 68">
              <a:hlinkClick r:id="rId9"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4</a:t>
              </a:r>
            </a:p>
          </p:txBody>
        </p:sp>
      </p:grpSp>
      <p:grpSp>
        <p:nvGrpSpPr>
          <p:cNvPr id="158808" name="Group 88"/>
          <p:cNvGrpSpPr>
            <a:grpSpLocks/>
          </p:cNvGrpSpPr>
          <p:nvPr/>
        </p:nvGrpSpPr>
        <p:grpSpPr bwMode="auto">
          <a:xfrm>
            <a:off x="1066800" y="304800"/>
            <a:ext cx="7848600" cy="990600"/>
            <a:chOff x="720" y="240"/>
            <a:chExt cx="4752" cy="505"/>
          </a:xfrm>
        </p:grpSpPr>
        <p:sp>
          <p:nvSpPr>
            <p:cNvPr id="158809" name="AutoShape 23"/>
            <p:cNvSpPr>
              <a:spLocks noChangeArrowheads="1"/>
            </p:cNvSpPr>
            <p:nvPr/>
          </p:nvSpPr>
          <p:spPr bwMode="gray">
            <a:xfrm>
              <a:off x="720" y="240"/>
              <a:ext cx="4752" cy="505"/>
            </a:xfrm>
            <a:prstGeom prst="roundRect">
              <a:avLst>
                <a:gd name="adj" fmla="val 50000"/>
              </a:avLst>
            </a:prstGeom>
            <a:solidFill>
              <a:schemeClr val="hlink">
                <a:alpha val="64000"/>
              </a:schemeClr>
            </a:solidFill>
            <a:ln w="38100" algn="ctr">
              <a:solidFill>
                <a:srgbClr val="FFCC00"/>
              </a:solidFill>
              <a:round/>
              <a:headEnd/>
              <a:tailEnd/>
            </a:ln>
          </p:spPr>
          <p:txBody>
            <a:bodyPr vert="eaVert" wrap="none" anchor="ctr"/>
            <a:lstStyle/>
            <a:p>
              <a:pPr algn="r" rtl="1" eaLnBrk="1" hangingPunct="1"/>
              <a:endParaRPr lang="en-US" sz="1800" b="1">
                <a:solidFill>
                  <a:srgbClr val="0000FF"/>
                </a:solidFill>
                <a:latin typeface="Arial "/>
                <a:cs typeface="Arial" pitchFamily="34" charset="0"/>
              </a:endParaRPr>
            </a:p>
          </p:txBody>
        </p:sp>
        <p:sp>
          <p:nvSpPr>
            <p:cNvPr id="158810" name="Text Box 26"/>
            <p:cNvSpPr txBox="1">
              <a:spLocks noChangeArrowheads="1"/>
            </p:cNvSpPr>
            <p:nvPr/>
          </p:nvSpPr>
          <p:spPr bwMode="gray">
            <a:xfrm>
              <a:off x="1027" y="293"/>
              <a:ext cx="4178" cy="264"/>
            </a:xfrm>
            <a:prstGeom prst="rect">
              <a:avLst/>
            </a:prstGeom>
            <a:noFill/>
            <a:ln w="9525" algn="ctr">
              <a:noFill/>
              <a:miter lim="800000"/>
              <a:headEnd/>
              <a:tailEnd/>
            </a:ln>
          </p:spPr>
          <p:txBody>
            <a:bodyPr>
              <a:spAutoFit/>
            </a:bodyPr>
            <a:lstStyle/>
            <a:p>
              <a:pPr algn="ctr"/>
              <a:endParaRPr lang="en-US" sz="2800" b="1">
                <a:solidFill>
                  <a:srgbClr val="0000FF"/>
                </a:solidFill>
                <a:latin typeface="Arial "/>
                <a:cs typeface="Arial" pitchFamily="34" charset="0"/>
              </a:endParaRPr>
            </a:p>
          </p:txBody>
        </p:sp>
      </p:grpSp>
      <p:pic>
        <p:nvPicPr>
          <p:cNvPr id="158811" name="Picture 91"/>
          <p:cNvPicPr>
            <a:picLocks noChangeAspect="1" noChangeArrowheads="1"/>
          </p:cNvPicPr>
          <p:nvPr/>
        </p:nvPicPr>
        <p:blipFill>
          <a:blip r:embed="rId11"/>
          <a:srcRect/>
          <a:stretch>
            <a:fillRect/>
          </a:stretch>
        </p:blipFill>
        <p:spPr bwMode="auto">
          <a:xfrm>
            <a:off x="0" y="2895600"/>
            <a:ext cx="1644650" cy="442913"/>
          </a:xfrm>
          <a:prstGeom prst="rect">
            <a:avLst/>
          </a:prstGeom>
          <a:noFill/>
        </p:spPr>
      </p:pic>
      <p:pic>
        <p:nvPicPr>
          <p:cNvPr id="158812" name="Picture 92"/>
          <p:cNvPicPr>
            <a:picLocks noChangeAspect="1" noChangeArrowheads="1"/>
          </p:cNvPicPr>
          <p:nvPr/>
        </p:nvPicPr>
        <p:blipFill>
          <a:blip r:embed="rId12"/>
          <a:srcRect/>
          <a:stretch>
            <a:fillRect/>
          </a:stretch>
        </p:blipFill>
        <p:spPr bwMode="auto">
          <a:xfrm>
            <a:off x="1143000" y="1647825"/>
            <a:ext cx="733425" cy="1028700"/>
          </a:xfrm>
          <a:prstGeom prst="rect">
            <a:avLst/>
          </a:prstGeom>
          <a:noFill/>
        </p:spPr>
      </p:pic>
      <p:sp>
        <p:nvSpPr>
          <p:cNvPr id="158813" name="Text Box 93"/>
          <p:cNvSpPr txBox="1">
            <a:spLocks noChangeArrowheads="1"/>
          </p:cNvSpPr>
          <p:nvPr/>
        </p:nvSpPr>
        <p:spPr bwMode="auto">
          <a:xfrm>
            <a:off x="1524000" y="228600"/>
            <a:ext cx="6858000" cy="1066800"/>
          </a:xfrm>
          <a:prstGeom prst="rect">
            <a:avLst/>
          </a:prstGeom>
          <a:noFill/>
          <a:ln w="9525" algn="ctr">
            <a:noFill/>
            <a:miter lim="800000"/>
            <a:headEnd/>
            <a:tailEnd/>
          </a:ln>
          <a:effectLst/>
        </p:spPr>
        <p:txBody>
          <a:bodyPr>
            <a:spAutoFit/>
          </a:bodyPr>
          <a:lstStyle/>
          <a:p>
            <a:pPr>
              <a:spcBef>
                <a:spcPct val="50000"/>
              </a:spcBef>
            </a:pPr>
            <a:r>
              <a:rPr lang="en-US" b="1">
                <a:solidFill>
                  <a:srgbClr val="0000FF"/>
                </a:solidFill>
                <a:latin typeface="Arial "/>
              </a:rPr>
              <a:t>V</a:t>
            </a:r>
            <a:r>
              <a:rPr lang="en-US" b="1">
                <a:solidFill>
                  <a:srgbClr val="0000FF"/>
                </a:solidFill>
                <a:latin typeface="Arial"/>
              </a:rPr>
              <a:t>ì</a:t>
            </a:r>
            <a:r>
              <a:rPr lang="en-US" b="1">
                <a:solidFill>
                  <a:srgbClr val="0000FF"/>
                </a:solidFill>
                <a:latin typeface="Arial "/>
              </a:rPr>
              <a:t> sao phải sử dụng tiết kiệm v</a:t>
            </a:r>
            <a:r>
              <a:rPr lang="en-US" b="1">
                <a:solidFill>
                  <a:srgbClr val="0000FF"/>
                </a:solidFill>
                <a:latin typeface="Arial"/>
              </a:rPr>
              <a:t>à</a:t>
            </a:r>
            <a:r>
              <a:rPr lang="en-US" b="1">
                <a:solidFill>
                  <a:srgbClr val="0000FF"/>
                </a:solidFill>
                <a:latin typeface="Arial "/>
              </a:rPr>
              <a:t> hiệu quả c</a:t>
            </a:r>
            <a:r>
              <a:rPr lang="en-US" b="1">
                <a:solidFill>
                  <a:srgbClr val="0000FF"/>
                </a:solidFill>
                <a:latin typeface="Arial"/>
              </a:rPr>
              <a:t>á</a:t>
            </a:r>
            <a:r>
              <a:rPr lang="en-US" b="1">
                <a:solidFill>
                  <a:srgbClr val="0000FF"/>
                </a:solidFill>
                <a:latin typeface="Arial "/>
              </a:rPr>
              <a:t>c loại kho</a:t>
            </a:r>
            <a:r>
              <a:rPr lang="en-US" b="1">
                <a:solidFill>
                  <a:srgbClr val="0000FF"/>
                </a:solidFill>
                <a:latin typeface="Arial"/>
              </a:rPr>
              <a:t>á</a:t>
            </a:r>
            <a:r>
              <a:rPr lang="en-US" b="1">
                <a:solidFill>
                  <a:srgbClr val="0000FF"/>
                </a:solidFill>
                <a:latin typeface="Arial "/>
              </a:rPr>
              <a:t>ng sản?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7" fill="hold">
                            <p:stCondLst>
                              <p:cond delay="0"/>
                            </p:stCondLst>
                            <p:childTnLst>
                              <p:par>
                                <p:cTn id="8" presetID="22" presetClass="entr" presetSubtype="1"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10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3" name="CHIMES.WAV"/>
                                        </p:tgtEl>
                                      </p:cMediaNode>
                                    </p:audio>
                                  </p:subTnLst>
                                </p:cTn>
                              </p:par>
                            </p:childTnLst>
                          </p:cTn>
                        </p:par>
                        <p:par>
                          <p:cTn id="11" fill="hold">
                            <p:stCondLst>
                              <p:cond delay="10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subTnLst>
                                    <p:audio>
                                      <p:cMediaNode>
                                        <p:cTn display="0" masterRel="sameClick">
                                          <p:stCondLst>
                                            <p:cond evt="begin" delay="0">
                                              <p:tn val="12"/>
                                            </p:cond>
                                          </p:stCondLst>
                                          <p:endCondLst>
                                            <p:cond evt="onStopAudio" delay="0">
                                              <p:tgtEl>
                                                <p:sldTgt/>
                                              </p:tgtEl>
                                            </p:cond>
                                          </p:endCondLst>
                                        </p:cTn>
                                        <p:tgtEl>
                                          <p:sndTgt r:embed="rId4" name="chimes.wav" builtIn="1"/>
                                        </p:tgtEl>
                                      </p:cMediaNode>
                                    </p:audio>
                                  </p:subTnLst>
                                </p:cTn>
                              </p:par>
                            </p:childTnLst>
                          </p:cTn>
                        </p:par>
                        <p:par>
                          <p:cTn id="15" fill="hold">
                            <p:stCondLst>
                              <p:cond delay="2000"/>
                            </p:stCondLst>
                            <p:childTnLst>
                              <p:par>
                                <p:cTn id="16" presetID="22" presetClass="entr" presetSubtype="8"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500"/>
                                        <p:tgtEl>
                                          <p:spTgt spid="9"/>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171"/>
                                        </p:tgtEl>
                                        <p:attrNameLst>
                                          <p:attrName>style.visibility</p:attrName>
                                        </p:attrNameLst>
                                      </p:cBhvr>
                                      <p:to>
                                        <p:strVal val="visible"/>
                                      </p:to>
                                    </p:set>
                                    <p:animEffect transition="in" filter="wipe(left)">
                                      <p:cBhvr>
                                        <p:cTn id="21" dur="500"/>
                                        <p:tgtEl>
                                          <p:spTgt spid="6171"/>
                                        </p:tgtEl>
                                      </p:cBhvr>
                                    </p:animEffect>
                                  </p:childTnLst>
                                  <p:subTnLst>
                                    <p:audio>
                                      <p:cMediaNode>
                                        <p:cTn display="0" masterRel="sameClick">
                                          <p:stCondLst>
                                            <p:cond evt="begin" delay="0">
                                              <p:tn val="19"/>
                                            </p:cond>
                                          </p:stCondLst>
                                          <p:endCondLst>
                                            <p:cond evt="onStopAudio" delay="0">
                                              <p:tgtEl>
                                                <p:sldTgt/>
                                              </p:tgtEl>
                                            </p:cond>
                                          </p:endCondLst>
                                        </p:cTn>
                                        <p:tgtEl>
                                          <p:sndTgt r:embed="rId3" name="CHIMES.WAV"/>
                                        </p:tgtEl>
                                      </p:cMediaNode>
                                    </p:audio>
                                  </p:subTnLst>
                                </p:cTn>
                              </p:par>
                            </p:childTnLst>
                          </p:cTn>
                        </p:par>
                        <p:par>
                          <p:cTn id="22" fill="hold">
                            <p:stCondLst>
                              <p:cond delay="2500"/>
                            </p:stCondLst>
                            <p:childTnLst>
                              <p:par>
                                <p:cTn id="23" presetID="22" presetClass="entr" presetSubtype="8" fill="hold"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left)">
                                      <p:cBhvr>
                                        <p:cTn id="25" dur="500"/>
                                        <p:tgtEl>
                                          <p:spTgt spid="8"/>
                                        </p:tgtEl>
                                      </p:cBhvr>
                                    </p:animEffect>
                                  </p:childTnLst>
                                </p:cTn>
                              </p:par>
                            </p:childTnLst>
                          </p:cTn>
                        </p:par>
                        <p:par>
                          <p:cTn id="26" fill="hold">
                            <p:stCondLst>
                              <p:cond delay="3000"/>
                            </p:stCondLst>
                            <p:childTnLst>
                              <p:par>
                                <p:cTn id="27" presetID="22" presetClass="entr" presetSubtype="1" fill="hold"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up)">
                                      <p:cBhvr>
                                        <p:cTn id="29" dur="500"/>
                                        <p:tgtEl>
                                          <p:spTgt spid="12"/>
                                        </p:tgtEl>
                                      </p:cBhvr>
                                    </p:animEffect>
                                  </p:childTnLst>
                                </p:cTn>
                              </p:par>
                            </p:childTnLst>
                          </p:cTn>
                        </p:par>
                        <p:par>
                          <p:cTn id="30" fill="hold">
                            <p:stCondLst>
                              <p:cond delay="3500"/>
                            </p:stCondLst>
                            <p:childTnLst>
                              <p:par>
                                <p:cTn id="31" presetID="22" presetClass="entr" presetSubtype="8" fill="hold" grpId="0" nodeType="afterEffect">
                                  <p:stCondLst>
                                    <p:cond delay="0"/>
                                  </p:stCondLst>
                                  <p:childTnLst>
                                    <p:set>
                                      <p:cBhvr>
                                        <p:cTn id="32" dur="1" fill="hold">
                                          <p:stCondLst>
                                            <p:cond delay="0"/>
                                          </p:stCondLst>
                                        </p:cTn>
                                        <p:tgtEl>
                                          <p:spTgt spid="6187"/>
                                        </p:tgtEl>
                                        <p:attrNameLst>
                                          <p:attrName>style.visibility</p:attrName>
                                        </p:attrNameLst>
                                      </p:cBhvr>
                                      <p:to>
                                        <p:strVal val="visible"/>
                                      </p:to>
                                    </p:set>
                                    <p:animEffect transition="in" filter="wipe(left)">
                                      <p:cBhvr>
                                        <p:cTn id="33" dur="500"/>
                                        <p:tgtEl>
                                          <p:spTgt spid="6187"/>
                                        </p:tgtEl>
                                      </p:cBhvr>
                                    </p:animEffect>
                                  </p:childTnLst>
                                  <p:subTnLst>
                                    <p:audio>
                                      <p:cMediaNode>
                                        <p:cTn display="0" masterRel="sameClick">
                                          <p:stCondLst>
                                            <p:cond evt="begin" delay="0">
                                              <p:tn val="31"/>
                                            </p:cond>
                                          </p:stCondLst>
                                          <p:endCondLst>
                                            <p:cond evt="onStopAudio" delay="0">
                                              <p:tgtEl>
                                                <p:sldTgt/>
                                              </p:tgtEl>
                                            </p:cond>
                                          </p:endCondLst>
                                        </p:cTn>
                                        <p:tgtEl>
                                          <p:sndTgt r:embed="rId3" name="CHIMES.WAV"/>
                                        </p:tgtEl>
                                      </p:cMediaNode>
                                    </p:audio>
                                  </p:subTnLst>
                                </p:cTn>
                              </p:par>
                            </p:childTnLst>
                          </p:cTn>
                        </p:par>
                        <p:par>
                          <p:cTn id="34" fill="hold">
                            <p:stCondLst>
                              <p:cond delay="4000"/>
                            </p:stCondLst>
                            <p:childTnLst>
                              <p:par>
                                <p:cTn id="35" presetID="22" presetClass="entr" presetSubtype="8" fill="hold"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left)">
                                      <p:cBhvr>
                                        <p:cTn id="37" dur="500"/>
                                        <p:tgtEl>
                                          <p:spTgt spid="11"/>
                                        </p:tgtEl>
                                      </p:cBhvr>
                                    </p:animEffect>
                                  </p:childTnLst>
                                </p:cTn>
                              </p:par>
                            </p:childTnLst>
                          </p:cTn>
                        </p:par>
                        <p:par>
                          <p:cTn id="38" fill="hold">
                            <p:stCondLst>
                              <p:cond delay="4500"/>
                            </p:stCondLst>
                            <p:childTnLst>
                              <p:par>
                                <p:cTn id="39" presetID="22" presetClass="entr" presetSubtype="1" fill="hold" nodeType="after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wipe(up)">
                                      <p:cBhvr>
                                        <p:cTn id="41" dur="500"/>
                                        <p:tgtEl>
                                          <p:spTgt spid="14"/>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wipe(left)">
                                      <p:cBhvr>
                                        <p:cTn id="44" dur="500"/>
                                        <p:tgtEl>
                                          <p:spTgt spid="2"/>
                                        </p:tgtEl>
                                      </p:cBhvr>
                                    </p:animEffect>
                                  </p:childTnLst>
                                  <p:subTnLst>
                                    <p:audio>
                                      <p:cMediaNode>
                                        <p:cTn display="0" masterRel="sameClick">
                                          <p:stCondLst>
                                            <p:cond evt="begin" delay="0">
                                              <p:tn val="42"/>
                                            </p:cond>
                                          </p:stCondLst>
                                          <p:endCondLst>
                                            <p:cond evt="onStopAudio" delay="0">
                                              <p:tgtEl>
                                                <p:sldTgt/>
                                              </p:tgtEl>
                                            </p:cond>
                                          </p:endCondLst>
                                        </p:cTn>
                                        <p:tgtEl>
                                          <p:sndTgt r:embed="rId3" name="CHIMES.WAV"/>
                                        </p:tgtEl>
                                      </p:cMediaNode>
                                    </p:audio>
                                  </p:subTnLst>
                                </p:cTn>
                              </p:par>
                            </p:childTnLst>
                          </p:cTn>
                        </p:par>
                        <p:par>
                          <p:cTn id="45" fill="hold">
                            <p:stCondLst>
                              <p:cond delay="5000"/>
                            </p:stCondLst>
                            <p:childTnLst>
                              <p:par>
                                <p:cTn id="46" presetID="22" presetClass="entr" presetSubtype="8" fill="hold" nodeType="after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wipe(left)">
                                      <p:cBhvr>
                                        <p:cTn id="48" dur="500"/>
                                        <p:tgtEl>
                                          <p:spTgt spid="15"/>
                                        </p:tgtEl>
                                      </p:cBhvr>
                                    </p:animEffect>
                                  </p:childTnLst>
                                </p:cTn>
                              </p:par>
                            </p:childTnLst>
                          </p:cTn>
                        </p:par>
                        <p:par>
                          <p:cTn id="49" fill="hold">
                            <p:stCondLst>
                              <p:cond delay="5500"/>
                            </p:stCondLst>
                            <p:childTnLst>
                              <p:par>
                                <p:cTn id="50" presetID="22" presetClass="entr" presetSubtype="1" fill="hold" nodeType="after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wipe(up)">
                                      <p:cBhvr>
                                        <p:cTn id="52" dur="500"/>
                                        <p:tgtEl>
                                          <p:spTgt spid="17"/>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6200"/>
                                        </p:tgtEl>
                                        <p:attrNameLst>
                                          <p:attrName>style.visibility</p:attrName>
                                        </p:attrNameLst>
                                      </p:cBhvr>
                                      <p:to>
                                        <p:strVal val="visible"/>
                                      </p:to>
                                    </p:set>
                                    <p:animEffect transition="in" filter="wipe(left)">
                                      <p:cBhvr>
                                        <p:cTn id="55" dur="500"/>
                                        <p:tgtEl>
                                          <p:spTgt spid="6200"/>
                                        </p:tgtEl>
                                      </p:cBhvr>
                                    </p:animEffect>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6" fill="hold">
                      <p:stCondLst>
                        <p:cond delay="indefinite"/>
                      </p:stCondLst>
                      <p:childTnLst>
                        <p:par>
                          <p:cTn id="57" fill="hold">
                            <p:stCondLst>
                              <p:cond delay="0"/>
                            </p:stCondLst>
                            <p:childTnLst>
                              <p:par>
                                <p:cTn id="58" presetID="22" presetClass="emph" presetSubtype="0" fill="hold" grpId="1" nodeType="clickEffect">
                                  <p:stCondLst>
                                    <p:cond delay="0"/>
                                  </p:stCondLst>
                                  <p:childTnLst>
                                    <p:animClr clrSpc="hsl" dir="cw">
                                      <p:cBhvr override="childStyle">
                                        <p:cTn id="59" dur="500" fill="hold"/>
                                        <p:tgtEl>
                                          <p:spTgt spid="2"/>
                                        </p:tgtEl>
                                        <p:attrNameLst>
                                          <p:attrName>style.color</p:attrName>
                                        </p:attrNameLst>
                                      </p:cBhvr>
                                      <p:by>
                                        <p:hsl h="-7200000" s="0" l="0"/>
                                      </p:by>
                                    </p:animClr>
                                    <p:animClr clrSpc="hsl" dir="cw">
                                      <p:cBhvr>
                                        <p:cTn id="60" dur="500" fill="hold"/>
                                        <p:tgtEl>
                                          <p:spTgt spid="2"/>
                                        </p:tgtEl>
                                        <p:attrNameLst>
                                          <p:attrName>fillcolor</p:attrName>
                                        </p:attrNameLst>
                                      </p:cBhvr>
                                      <p:by>
                                        <p:hsl h="-7200000" s="0" l="0"/>
                                      </p:by>
                                    </p:animClr>
                                    <p:animClr clrSpc="hsl" dir="cw">
                                      <p:cBhvr>
                                        <p:cTn id="61" dur="500" fill="hold"/>
                                        <p:tgtEl>
                                          <p:spTgt spid="2"/>
                                        </p:tgtEl>
                                        <p:attrNameLst>
                                          <p:attrName>stroke.color</p:attrName>
                                        </p:attrNameLst>
                                      </p:cBhvr>
                                      <p:by>
                                        <p:hsl h="-7200000" s="0" l="0"/>
                                      </p:by>
                                    </p:animClr>
                                    <p:set>
                                      <p:cBhvr>
                                        <p:cTn id="62" dur="500" fill="hold"/>
                                        <p:tgtEl>
                                          <p:spTgt spid="2"/>
                                        </p:tgtEl>
                                        <p:attrNameLst>
                                          <p:attrName>fill.type</p:attrName>
                                        </p:attrNameLst>
                                      </p:cBhvr>
                                      <p:to>
                                        <p:strVal val="solid"/>
                                      </p:to>
                                    </p:set>
                                  </p:childTnLst>
                                </p:cTn>
                              </p:par>
                            </p:childTnLst>
                          </p:cTn>
                        </p:par>
                        <p:par>
                          <p:cTn id="63" fill="hold">
                            <p:stCondLst>
                              <p:cond delay="500"/>
                            </p:stCondLst>
                            <p:childTnLst>
                              <p:par>
                                <p:cTn id="64" presetID="23" presetClass="emph" presetSubtype="0" fill="hold" grpId="2" nodeType="afterEffect">
                                  <p:stCondLst>
                                    <p:cond delay="0"/>
                                  </p:stCondLst>
                                  <p:childTnLst>
                                    <p:animClr clrSpc="hsl" dir="cw">
                                      <p:cBhvr override="childStyle">
                                        <p:cTn id="65" dur="500" fill="hold"/>
                                        <p:tgtEl>
                                          <p:spTgt spid="2"/>
                                        </p:tgtEl>
                                        <p:attrNameLst>
                                          <p:attrName>style.color</p:attrName>
                                        </p:attrNameLst>
                                      </p:cBhvr>
                                      <p:by>
                                        <p:hsl h="10842353" s="0" l="0"/>
                                      </p:by>
                                    </p:animClr>
                                    <p:animClr clrSpc="hsl" dir="cw">
                                      <p:cBhvr>
                                        <p:cTn id="66" dur="500" fill="hold"/>
                                        <p:tgtEl>
                                          <p:spTgt spid="2"/>
                                        </p:tgtEl>
                                        <p:attrNameLst>
                                          <p:attrName>fillcolor</p:attrName>
                                        </p:attrNameLst>
                                      </p:cBhvr>
                                      <p:by>
                                        <p:hsl h="10842353" s="0" l="0"/>
                                      </p:by>
                                    </p:animClr>
                                    <p:animClr clrSpc="hsl" dir="cw">
                                      <p:cBhvr>
                                        <p:cTn id="67" dur="500" fill="hold"/>
                                        <p:tgtEl>
                                          <p:spTgt spid="2"/>
                                        </p:tgtEl>
                                        <p:attrNameLst>
                                          <p:attrName>stroke.color</p:attrName>
                                        </p:attrNameLst>
                                      </p:cBhvr>
                                      <p:by>
                                        <p:hsl h="10842353" s="0" l="0"/>
                                      </p:by>
                                    </p:animClr>
                                    <p:set>
                                      <p:cBhvr>
                                        <p:cTn id="68" dur="500" fill="hold"/>
                                        <p:tgtEl>
                                          <p:spTgt spid="2"/>
                                        </p:tgtEl>
                                        <p:attrNameLst>
                                          <p:attrName>fill.type</p:attrName>
                                        </p:attrNameLst>
                                      </p:cBhvr>
                                      <p:to>
                                        <p:strVal val="solid"/>
                                      </p:to>
                                    </p:set>
                                  </p:childTnLst>
                                </p:cTn>
                              </p:par>
                            </p:childTnLst>
                          </p:cTn>
                        </p:par>
                        <p:par>
                          <p:cTn id="69" fill="hold">
                            <p:stCondLst>
                              <p:cond delay="1000"/>
                            </p:stCondLst>
                            <p:childTnLst>
                              <p:par>
                                <p:cTn id="70" presetID="22" presetClass="emph" presetSubtype="0" fill="hold" grpId="3" nodeType="afterEffect">
                                  <p:stCondLst>
                                    <p:cond delay="0"/>
                                  </p:stCondLst>
                                  <p:childTnLst>
                                    <p:animClr clrSpc="hsl" dir="cw">
                                      <p:cBhvr override="childStyle">
                                        <p:cTn id="71" dur="500" fill="hold"/>
                                        <p:tgtEl>
                                          <p:spTgt spid="2"/>
                                        </p:tgtEl>
                                        <p:attrNameLst>
                                          <p:attrName>style.color</p:attrName>
                                        </p:attrNameLst>
                                      </p:cBhvr>
                                      <p:by>
                                        <p:hsl h="-7200000" s="0" l="0"/>
                                      </p:by>
                                    </p:animClr>
                                    <p:animClr clrSpc="hsl" dir="cw">
                                      <p:cBhvr>
                                        <p:cTn id="72" dur="500" fill="hold"/>
                                        <p:tgtEl>
                                          <p:spTgt spid="2"/>
                                        </p:tgtEl>
                                        <p:attrNameLst>
                                          <p:attrName>fillcolor</p:attrName>
                                        </p:attrNameLst>
                                      </p:cBhvr>
                                      <p:by>
                                        <p:hsl h="-7200000" s="0" l="0"/>
                                      </p:by>
                                    </p:animClr>
                                    <p:animClr clrSpc="hsl" dir="cw">
                                      <p:cBhvr>
                                        <p:cTn id="73" dur="500" fill="hold"/>
                                        <p:tgtEl>
                                          <p:spTgt spid="2"/>
                                        </p:tgtEl>
                                        <p:attrNameLst>
                                          <p:attrName>stroke.color</p:attrName>
                                        </p:attrNameLst>
                                      </p:cBhvr>
                                      <p:by>
                                        <p:hsl h="-7200000" s="0" l="0"/>
                                      </p:by>
                                    </p:animClr>
                                    <p:set>
                                      <p:cBhvr>
                                        <p:cTn id="74"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1" grpId="0" animBg="1"/>
      <p:bldP spid="6200" grpId="0" animBg="1"/>
      <p:bldP spid="2" grpId="0" animBg="1"/>
      <p:bldP spid="2" grpId="1" animBg="1"/>
      <p:bldP spid="2" grpId="2" animBg="1"/>
      <p:bldP spid="2" grpId="3" animBg="1"/>
      <p:bldP spid="618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ext Box 2"/>
          <p:cNvSpPr txBox="1">
            <a:spLocks noChangeArrowheads="1"/>
          </p:cNvSpPr>
          <p:nvPr/>
        </p:nvSpPr>
        <p:spPr bwMode="auto">
          <a:xfrm>
            <a:off x="1752600" y="1600200"/>
            <a:ext cx="5334000" cy="579438"/>
          </a:xfrm>
          <a:prstGeom prst="rect">
            <a:avLst/>
          </a:prstGeom>
          <a:noFill/>
          <a:ln w="9525" algn="ctr">
            <a:noFill/>
            <a:miter lim="800000"/>
            <a:headEnd/>
            <a:tailEnd/>
          </a:ln>
          <a:effectLst/>
        </p:spPr>
        <p:txBody>
          <a:bodyPr>
            <a:spAutoFit/>
          </a:bodyPr>
          <a:lstStyle/>
          <a:p>
            <a:pPr marL="342900" indent="-342900">
              <a:spcBef>
                <a:spcPct val="50000"/>
              </a:spcBef>
            </a:pPr>
            <a:r>
              <a:rPr lang="en-US" b="1" u="sng">
                <a:solidFill>
                  <a:srgbClr val="FF0066"/>
                </a:solidFill>
                <a:effectLst>
                  <a:outerShdw blurRad="38100" dist="38100" dir="2700000" algn="tl">
                    <a:srgbClr val="C0C0C0"/>
                  </a:outerShdw>
                </a:effectLst>
                <a:latin typeface="Arial "/>
              </a:rPr>
              <a:t>Kiểm tra bài cũ: </a:t>
            </a:r>
          </a:p>
        </p:txBody>
      </p:sp>
      <p:sp>
        <p:nvSpPr>
          <p:cNvPr id="154630" name="Text Box 6"/>
          <p:cNvSpPr txBox="1">
            <a:spLocks noChangeArrowheads="1"/>
          </p:cNvSpPr>
          <p:nvPr/>
        </p:nvSpPr>
        <p:spPr bwMode="auto">
          <a:xfrm>
            <a:off x="990600" y="2209800"/>
            <a:ext cx="7924800" cy="1066800"/>
          </a:xfrm>
          <a:prstGeom prst="rect">
            <a:avLst/>
          </a:prstGeom>
          <a:noFill/>
          <a:ln w="9525">
            <a:noFill/>
            <a:miter lim="800000"/>
            <a:headEnd/>
            <a:tailEnd/>
          </a:ln>
          <a:effectLst/>
        </p:spPr>
        <p:txBody>
          <a:bodyPr>
            <a:spAutoFit/>
          </a:bodyPr>
          <a:lstStyle/>
          <a:p>
            <a:pPr eaLnBrk="1" hangingPunct="1"/>
            <a:r>
              <a:rPr lang="en-US" b="1">
                <a:solidFill>
                  <a:srgbClr val="0000FF"/>
                </a:solidFill>
                <a:effectLst>
                  <a:outerShdw blurRad="38100" dist="38100" dir="2700000" algn="tl">
                    <a:srgbClr val="C0C0C0"/>
                  </a:outerShdw>
                </a:effectLst>
                <a:latin typeface="Arial "/>
              </a:rPr>
              <a:t>1. Nêu tên những nước giáp phần đất liền của nước ta? </a:t>
            </a:r>
          </a:p>
        </p:txBody>
      </p:sp>
      <p:sp>
        <p:nvSpPr>
          <p:cNvPr id="154631" name="Text Box 7"/>
          <p:cNvSpPr txBox="1">
            <a:spLocks noChangeArrowheads="1"/>
          </p:cNvSpPr>
          <p:nvPr/>
        </p:nvSpPr>
        <p:spPr bwMode="auto">
          <a:xfrm>
            <a:off x="977900" y="3492500"/>
            <a:ext cx="7924800" cy="1066800"/>
          </a:xfrm>
          <a:prstGeom prst="rect">
            <a:avLst/>
          </a:prstGeom>
          <a:noFill/>
          <a:ln w="9525">
            <a:noFill/>
            <a:miter lim="800000"/>
            <a:headEnd/>
            <a:tailEnd/>
          </a:ln>
          <a:effectLst/>
        </p:spPr>
        <p:txBody>
          <a:bodyPr>
            <a:spAutoFit/>
          </a:bodyPr>
          <a:lstStyle/>
          <a:p>
            <a:pPr eaLnBrk="1" hangingPunct="1"/>
            <a:r>
              <a:rPr lang="en-US" b="1">
                <a:solidFill>
                  <a:srgbClr val="0000FF"/>
                </a:solidFill>
                <a:effectLst>
                  <a:outerShdw blurRad="38100" dist="38100" dir="2700000" algn="tl">
                    <a:srgbClr val="C0C0C0"/>
                  </a:outerShdw>
                </a:effectLst>
                <a:latin typeface="Arial "/>
              </a:rPr>
              <a:t>2. Nêu tên một số đảo và quần đảo ở nước ta. </a:t>
            </a:r>
          </a:p>
        </p:txBody>
      </p:sp>
      <p:sp>
        <p:nvSpPr>
          <p:cNvPr id="154632" name="Text Box 8"/>
          <p:cNvSpPr txBox="1">
            <a:spLocks noChangeArrowheads="1"/>
          </p:cNvSpPr>
          <p:nvPr/>
        </p:nvSpPr>
        <p:spPr bwMode="auto">
          <a:xfrm>
            <a:off x="990600" y="4724400"/>
            <a:ext cx="7924800" cy="1554163"/>
          </a:xfrm>
          <a:prstGeom prst="rect">
            <a:avLst/>
          </a:prstGeom>
          <a:noFill/>
          <a:ln w="9525">
            <a:noFill/>
            <a:miter lim="800000"/>
            <a:headEnd/>
            <a:tailEnd/>
          </a:ln>
          <a:effectLst/>
        </p:spPr>
        <p:txBody>
          <a:bodyPr>
            <a:spAutoFit/>
          </a:bodyPr>
          <a:lstStyle/>
          <a:p>
            <a:pPr eaLnBrk="1" hangingPunct="1"/>
            <a:r>
              <a:rPr lang="en-US" b="1">
                <a:solidFill>
                  <a:srgbClr val="0000FF"/>
                </a:solidFill>
                <a:effectLst>
                  <a:outerShdw blurRad="38100" dist="38100" dir="2700000" algn="tl">
                    <a:srgbClr val="C0C0C0"/>
                  </a:outerShdw>
                </a:effectLst>
                <a:latin typeface="Arial "/>
              </a:rPr>
              <a:t>3. Từ Bắc vào Nam, phần đất liền của nước ta dài bao nhiêu ki-lô-mét? Diện tích lãnh thổ nước ta là bao nhiêu? </a:t>
            </a:r>
          </a:p>
        </p:txBody>
      </p:sp>
      <p:sp>
        <p:nvSpPr>
          <p:cNvPr id="154634" name="Text Box 10"/>
          <p:cNvSpPr txBox="1">
            <a:spLocks noChangeArrowheads="1"/>
          </p:cNvSpPr>
          <p:nvPr/>
        </p:nvSpPr>
        <p:spPr bwMode="auto">
          <a:xfrm>
            <a:off x="3733800" y="838200"/>
            <a:ext cx="1828800" cy="579438"/>
          </a:xfrm>
          <a:prstGeom prst="rect">
            <a:avLst/>
          </a:prstGeom>
          <a:noFill/>
          <a:ln w="9525" algn="ctr">
            <a:noFill/>
            <a:miter lim="800000"/>
            <a:headEnd/>
            <a:tailEnd/>
          </a:ln>
          <a:effectLst/>
        </p:spPr>
        <p:txBody>
          <a:bodyPr>
            <a:spAutoFit/>
          </a:bodyPr>
          <a:lstStyle/>
          <a:p>
            <a:pPr>
              <a:spcBef>
                <a:spcPct val="50000"/>
              </a:spcBef>
            </a:pPr>
            <a:r>
              <a:rPr lang="en-US" u="sng">
                <a:solidFill>
                  <a:srgbClr val="0000FF"/>
                </a:solidFill>
                <a:latin typeface="Arial "/>
              </a:rPr>
              <a:t>Địa lí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4626"/>
                                        </p:tgtEl>
                                        <p:attrNameLst>
                                          <p:attrName>style.visibility</p:attrName>
                                        </p:attrNameLst>
                                      </p:cBhvr>
                                      <p:to>
                                        <p:strVal val="visible"/>
                                      </p:to>
                                    </p:set>
                                    <p:animEffect transition="in" filter="box(in)">
                                      <p:cBhvr>
                                        <p:cTn id="7" dur="500"/>
                                        <p:tgtEl>
                                          <p:spTgt spid="15462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4630"/>
                                        </p:tgtEl>
                                        <p:attrNameLst>
                                          <p:attrName>style.visibility</p:attrName>
                                        </p:attrNameLst>
                                      </p:cBhvr>
                                      <p:to>
                                        <p:strVal val="visible"/>
                                      </p:to>
                                    </p:set>
                                    <p:animEffect transition="in" filter="box(in)">
                                      <p:cBhvr>
                                        <p:cTn id="12" dur="500"/>
                                        <p:tgtEl>
                                          <p:spTgt spid="15463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4631"/>
                                        </p:tgtEl>
                                        <p:attrNameLst>
                                          <p:attrName>style.visibility</p:attrName>
                                        </p:attrNameLst>
                                      </p:cBhvr>
                                      <p:to>
                                        <p:strVal val="visible"/>
                                      </p:to>
                                    </p:set>
                                    <p:animEffect transition="in" filter="box(in)">
                                      <p:cBhvr>
                                        <p:cTn id="17" dur="500"/>
                                        <p:tgtEl>
                                          <p:spTgt spid="15463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54632"/>
                                        </p:tgtEl>
                                        <p:attrNameLst>
                                          <p:attrName>style.visibility</p:attrName>
                                        </p:attrNameLst>
                                      </p:cBhvr>
                                      <p:to>
                                        <p:strVal val="visible"/>
                                      </p:to>
                                    </p:set>
                                    <p:animEffect transition="in" filter="box(in)">
                                      <p:cBhvr>
                                        <p:cTn id="22" dur="500"/>
                                        <p:tgtEl>
                                          <p:spTgt spid="1546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6" grpId="0"/>
      <p:bldP spid="154630" grpId="0"/>
      <p:bldP spid="154631" grpId="0"/>
      <p:bldP spid="1546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44" name="Text Box 16"/>
          <p:cNvSpPr txBox="1">
            <a:spLocks noChangeArrowheads="1"/>
          </p:cNvSpPr>
          <p:nvPr/>
        </p:nvSpPr>
        <p:spPr bwMode="auto">
          <a:xfrm>
            <a:off x="304800" y="2895600"/>
            <a:ext cx="8305800" cy="1554163"/>
          </a:xfrm>
          <a:prstGeom prst="rect">
            <a:avLst/>
          </a:prstGeom>
          <a:noFill/>
          <a:ln w="9525">
            <a:noFill/>
            <a:miter lim="800000"/>
            <a:headEnd/>
            <a:tailEnd/>
          </a:ln>
          <a:effectLst/>
        </p:spPr>
        <p:txBody>
          <a:bodyPr>
            <a:spAutoFit/>
          </a:bodyPr>
          <a:lstStyle/>
          <a:p>
            <a:pPr algn="just" eaLnBrk="1" hangingPunct="1">
              <a:buFont typeface="Wingdings" pitchFamily="2" charset="2"/>
              <a:buChar char="&amp;"/>
            </a:pPr>
            <a:r>
              <a:rPr lang="en-US" b="1">
                <a:solidFill>
                  <a:srgbClr val="000099"/>
                </a:solidFill>
                <a:effectLst>
                  <a:outerShdw blurRad="38100" dist="38100" dir="2700000" algn="tl">
                    <a:srgbClr val="C0C0C0"/>
                  </a:outerShdw>
                </a:effectLst>
                <a:latin typeface="Arial "/>
              </a:rPr>
              <a:t>   Quan sát lược đồ, tìm vùng đồi núi và vùng đồng bằng trên lược đồ địa hình Việt Nam? </a:t>
            </a:r>
          </a:p>
        </p:txBody>
      </p:sp>
      <p:sp>
        <p:nvSpPr>
          <p:cNvPr id="99345" name="Text Box 17"/>
          <p:cNvSpPr txBox="1">
            <a:spLocks noChangeArrowheads="1"/>
          </p:cNvSpPr>
          <p:nvPr/>
        </p:nvSpPr>
        <p:spPr bwMode="auto">
          <a:xfrm>
            <a:off x="342900" y="4953000"/>
            <a:ext cx="8305800" cy="1066800"/>
          </a:xfrm>
          <a:prstGeom prst="rect">
            <a:avLst/>
          </a:prstGeom>
          <a:noFill/>
          <a:ln w="9525">
            <a:noFill/>
            <a:miter lim="800000"/>
            <a:headEnd/>
            <a:tailEnd/>
          </a:ln>
          <a:effectLst/>
        </p:spPr>
        <p:txBody>
          <a:bodyPr>
            <a:spAutoFit/>
          </a:bodyPr>
          <a:lstStyle/>
          <a:p>
            <a:pPr algn="just" eaLnBrk="1" hangingPunct="1">
              <a:buFont typeface="Wingdings" pitchFamily="2" charset="2"/>
              <a:buChar char="&amp;"/>
            </a:pPr>
            <a:r>
              <a:rPr lang="en-US" b="1">
                <a:solidFill>
                  <a:srgbClr val="000099"/>
                </a:solidFill>
                <a:effectLst>
                  <a:outerShdw blurRad="38100" dist="38100" dir="2700000" algn="tl">
                    <a:srgbClr val="C0C0C0"/>
                  </a:outerShdw>
                </a:effectLst>
                <a:latin typeface="Arial "/>
              </a:rPr>
              <a:t>  Hãy so sánh diện tích của vùng đồi núi và vùng đồng bằng nước ta? </a:t>
            </a:r>
          </a:p>
        </p:txBody>
      </p:sp>
      <p:sp>
        <p:nvSpPr>
          <p:cNvPr id="99347" name="Text Box 19"/>
          <p:cNvSpPr txBox="1">
            <a:spLocks noChangeArrowheads="1"/>
          </p:cNvSpPr>
          <p:nvPr/>
        </p:nvSpPr>
        <p:spPr bwMode="auto">
          <a:xfrm>
            <a:off x="228600" y="2133600"/>
            <a:ext cx="8305800" cy="579438"/>
          </a:xfrm>
          <a:prstGeom prst="rect">
            <a:avLst/>
          </a:prstGeom>
          <a:noFill/>
          <a:ln w="9525">
            <a:noFill/>
            <a:miter lim="800000"/>
            <a:headEnd/>
            <a:tailEnd/>
          </a:ln>
          <a:effectLst/>
        </p:spPr>
        <p:txBody>
          <a:bodyPr>
            <a:spAutoFit/>
          </a:bodyPr>
          <a:lstStyle/>
          <a:p>
            <a:pPr algn="just" eaLnBrk="1" hangingPunct="1">
              <a:buFont typeface="Wingdings" pitchFamily="2" charset="2"/>
              <a:buNone/>
            </a:pPr>
            <a:r>
              <a:rPr lang="en-US" b="1">
                <a:solidFill>
                  <a:srgbClr val="FF0000"/>
                </a:solidFill>
                <a:effectLst>
                  <a:outerShdw blurRad="38100" dist="38100" dir="2700000" algn="tl">
                    <a:srgbClr val="C0C0C0"/>
                  </a:outerShdw>
                </a:effectLst>
                <a:latin typeface="Arial "/>
              </a:rPr>
              <a:t>1. </a:t>
            </a:r>
            <a:r>
              <a:rPr lang="en-US" b="1" u="sng">
                <a:solidFill>
                  <a:srgbClr val="FF0000"/>
                </a:solidFill>
                <a:effectLst>
                  <a:outerShdw blurRad="38100" dist="38100" dir="2700000" algn="tl">
                    <a:srgbClr val="C0C0C0"/>
                  </a:outerShdw>
                </a:effectLst>
                <a:latin typeface="Arial "/>
              </a:rPr>
              <a:t>Địa hình</a:t>
            </a:r>
            <a:r>
              <a:rPr lang="en-US" b="1">
                <a:solidFill>
                  <a:srgbClr val="FF0000"/>
                </a:solidFill>
                <a:effectLst>
                  <a:outerShdw blurRad="38100" dist="38100" dir="2700000" algn="tl">
                    <a:srgbClr val="C0C0C0"/>
                  </a:outerShdw>
                </a:effectLst>
                <a:latin typeface="Arial "/>
              </a:rPr>
              <a:t>:</a:t>
            </a:r>
          </a:p>
        </p:txBody>
      </p:sp>
      <p:sp>
        <p:nvSpPr>
          <p:cNvPr id="99356" name="WordArt 28"/>
          <p:cNvSpPr>
            <a:spLocks noChangeArrowheads="1" noChangeShapeType="1" noTextEdit="1"/>
          </p:cNvSpPr>
          <p:nvPr/>
        </p:nvSpPr>
        <p:spPr bwMode="auto">
          <a:xfrm>
            <a:off x="990600" y="990600"/>
            <a:ext cx="7467600" cy="1063625"/>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gradFill rotWithShape="1">
                  <a:gsLst>
                    <a:gs pos="0">
                      <a:srgbClr val="0000FF"/>
                    </a:gs>
                    <a:gs pos="100000">
                      <a:srgbClr val="00FF00"/>
                    </a:gs>
                  </a:gsLst>
                  <a:lin ang="5400000" scaled="1"/>
                </a:gradFill>
                <a:latin typeface="VNI-Times"/>
              </a:rPr>
              <a:t>Baøi 2: Ñòa hình vaø khoaùng saûn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99347">
                                            <p:txEl>
                                              <p:pRg st="0" end="0"/>
                                            </p:txEl>
                                          </p:spTgt>
                                        </p:tgtEl>
                                        <p:attrNameLst>
                                          <p:attrName>style.visibility</p:attrName>
                                        </p:attrNameLst>
                                      </p:cBhvr>
                                      <p:to>
                                        <p:strVal val="visible"/>
                                      </p:to>
                                    </p:set>
                                    <p:anim calcmode="discrete" valueType="clr">
                                      <p:cBhvr override="childStyle">
                                        <p:cTn id="7" dur="80"/>
                                        <p:tgtEl>
                                          <p:spTgt spid="9934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934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99347">
                                            <p:txEl>
                                              <p:pRg st="0" end="0"/>
                                            </p:txEl>
                                          </p:spTgt>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10" fill="hold">
                            <p:stCondLst>
                              <p:cond delay="44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99344">
                                            <p:txEl>
                                              <p:pRg st="0" end="0"/>
                                            </p:txEl>
                                          </p:spTgt>
                                        </p:tgtEl>
                                        <p:attrNameLst>
                                          <p:attrName>style.visibility</p:attrName>
                                        </p:attrNameLst>
                                      </p:cBhvr>
                                      <p:to>
                                        <p:strVal val="visible"/>
                                      </p:to>
                                    </p:set>
                                    <p:anim calcmode="discrete" valueType="clr">
                                      <p:cBhvr override="childStyle">
                                        <p:cTn id="13" dur="80"/>
                                        <p:tgtEl>
                                          <p:spTgt spid="9934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99344">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99344">
                                            <p:txEl>
                                              <p:pRg st="0" end="0"/>
                                            </p:txEl>
                                          </p:spTgt>
                                        </p:tgtEl>
                                        <p:attrNameLst>
                                          <p:attrName>fill.type</p:attrName>
                                        </p:attrNameLst>
                                      </p:cBhvr>
                                      <p:to>
                                        <p:strVal val="solid"/>
                                      </p:to>
                                    </p:set>
                                  </p:childTnLst>
                                  <p:subTnLst>
                                    <p:audio>
                                      <p:cMediaNode>
                                        <p:cTn display="0" masterRel="sameClick">
                                          <p:stCondLst>
                                            <p:cond evt="begin" delay="0">
                                              <p:tn val="11"/>
                                            </p:cond>
                                          </p:stCondLst>
                                          <p:endCondLst>
                                            <p:cond evt="onStopAudio" delay="0">
                                              <p:tgtEl>
                                                <p:sldTgt/>
                                              </p:tgtEl>
                                            </p:cond>
                                          </p:endCondLst>
                                        </p:cTn>
                                        <p:tgtEl>
                                          <p:sndTgt r:embed="rId2" name="type.wav" builtIn="1"/>
                                        </p:tgtEl>
                                      </p:cMediaNode>
                                    </p:audio>
                                  </p:subTnLst>
                                </p:cTn>
                              </p:par>
                            </p:childTnLst>
                          </p:cTn>
                        </p:par>
                      </p:childTnLst>
                    </p:cTn>
                  </p:par>
                  <p:par>
                    <p:cTn id="16" fill="hold">
                      <p:stCondLst>
                        <p:cond delay="indefinite"/>
                      </p:stCondLst>
                      <p:childTnLst>
                        <p:par>
                          <p:cTn id="17" fill="hold">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99345">
                                            <p:txEl>
                                              <p:pRg st="0" end="0"/>
                                            </p:txEl>
                                          </p:spTgt>
                                        </p:tgtEl>
                                        <p:attrNameLst>
                                          <p:attrName>style.visibility</p:attrName>
                                        </p:attrNameLst>
                                      </p:cBhvr>
                                      <p:to>
                                        <p:strVal val="visible"/>
                                      </p:to>
                                    </p:set>
                                    <p:anim calcmode="discrete" valueType="clr">
                                      <p:cBhvr override="childStyle">
                                        <p:cTn id="20" dur="80"/>
                                        <p:tgtEl>
                                          <p:spTgt spid="9934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99345">
                                            <p:txEl>
                                              <p:pRg st="0" end="0"/>
                                            </p:txEl>
                                          </p:spTgt>
                                        </p:tgtEl>
                                        <p:attrNameLst>
                                          <p:attrName>fillcolor</p:attrName>
                                        </p:attrNameLst>
                                      </p:cBhvr>
                                      <p:tavLst>
                                        <p:tav tm="0">
                                          <p:val>
                                            <p:clrVal>
                                              <a:schemeClr val="accent2"/>
                                            </p:clrVal>
                                          </p:val>
                                        </p:tav>
                                        <p:tav tm="50000">
                                          <p:val>
                                            <p:clrVal>
                                              <a:schemeClr val="hlink"/>
                                            </p:clrVal>
                                          </p:val>
                                        </p:tav>
                                      </p:tavLst>
                                    </p:anim>
                                    <p:set>
                                      <p:cBhvr>
                                        <p:cTn id="22" dur="80"/>
                                        <p:tgtEl>
                                          <p:spTgt spid="99345">
                                            <p:txEl>
                                              <p:pRg st="0" end="0"/>
                                            </p:txEl>
                                          </p:spTgt>
                                        </p:tgtEl>
                                        <p:attrNameLst>
                                          <p:attrName>fill.type</p:attrName>
                                        </p:attrNameLst>
                                      </p:cBhvr>
                                      <p:to>
                                        <p:strVal val="solid"/>
                                      </p:to>
                                    </p:set>
                                  </p:childTnLst>
                                  <p:subTnLst>
                                    <p:audio>
                                      <p:cMediaNode>
                                        <p:cTn display="0" masterRel="sameClick">
                                          <p:stCondLst>
                                            <p:cond evt="begin" delay="0">
                                              <p:tn val="18"/>
                                            </p:cond>
                                          </p:stCondLst>
                                          <p:endCondLst>
                                            <p:cond evt="onStopAudio" delay="0">
                                              <p:tgtEl>
                                                <p:sldTgt/>
                                              </p:tgtEl>
                                            </p:cond>
                                          </p:endCondLst>
                                        </p:cTn>
                                        <p:tgtEl>
                                          <p:sndTgt r:embed="rId2" name="typ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0053" name="Picture 5" descr="LuocdoDiahinhVietNam_jpg"/>
          <p:cNvPicPr>
            <a:picLocks noChangeAspect="1" noChangeArrowheads="1"/>
          </p:cNvPicPr>
          <p:nvPr/>
        </p:nvPicPr>
        <p:blipFill>
          <a:blip r:embed="rId3"/>
          <a:srcRect/>
          <a:stretch>
            <a:fillRect/>
          </a:stretch>
        </p:blipFill>
        <p:spPr bwMode="auto">
          <a:xfrm>
            <a:off x="0" y="0"/>
            <a:ext cx="4800600" cy="6858000"/>
          </a:xfrm>
          <a:prstGeom prst="rect">
            <a:avLst/>
          </a:prstGeom>
          <a:noFill/>
        </p:spPr>
      </p:pic>
      <p:sp>
        <p:nvSpPr>
          <p:cNvPr id="130055" name="Text Box 7"/>
          <p:cNvSpPr txBox="1">
            <a:spLocks noChangeArrowheads="1"/>
          </p:cNvSpPr>
          <p:nvPr/>
        </p:nvSpPr>
        <p:spPr bwMode="auto">
          <a:xfrm>
            <a:off x="4851400" y="0"/>
            <a:ext cx="4267200" cy="1373188"/>
          </a:xfrm>
          <a:prstGeom prst="rect">
            <a:avLst/>
          </a:prstGeom>
          <a:noFill/>
          <a:ln w="38100" algn="ctr">
            <a:noFill/>
            <a:miter lim="800000"/>
            <a:headEnd/>
            <a:tailEnd/>
          </a:ln>
          <a:effectLst/>
        </p:spPr>
        <p:txBody>
          <a:bodyPr>
            <a:spAutoFit/>
          </a:bodyPr>
          <a:lstStyle/>
          <a:p>
            <a:pPr indent="457200" algn="just">
              <a:spcBef>
                <a:spcPct val="50000"/>
              </a:spcBef>
              <a:buFont typeface="Wingdings" pitchFamily="2" charset="2"/>
              <a:buNone/>
            </a:pPr>
            <a:r>
              <a:rPr lang="en-US" sz="2800" b="1">
                <a:solidFill>
                  <a:srgbClr val="660066"/>
                </a:solidFill>
                <a:effectLst>
                  <a:outerShdw blurRad="38100" dist="38100" dir="2700000" algn="tl">
                    <a:srgbClr val="C0C0C0"/>
                  </a:outerShdw>
                </a:effectLst>
                <a:latin typeface="Arial "/>
              </a:rPr>
              <a:t>Hãy chỉ vùng đồi núi và đồng bằng trên hình 1.</a:t>
            </a:r>
          </a:p>
        </p:txBody>
      </p:sp>
      <p:grpSp>
        <p:nvGrpSpPr>
          <p:cNvPr id="130061" name="Group 13"/>
          <p:cNvGrpSpPr>
            <a:grpSpLocks/>
          </p:cNvGrpSpPr>
          <p:nvPr/>
        </p:nvGrpSpPr>
        <p:grpSpPr bwMode="auto">
          <a:xfrm>
            <a:off x="1778000" y="5880100"/>
            <a:ext cx="2692400" cy="803275"/>
            <a:chOff x="1088" y="3680"/>
            <a:chExt cx="1696" cy="506"/>
          </a:xfrm>
        </p:grpSpPr>
        <p:sp>
          <p:nvSpPr>
            <p:cNvPr id="130062" name="AutoShape 14"/>
            <p:cNvSpPr>
              <a:spLocks noChangeArrowheads="1"/>
            </p:cNvSpPr>
            <p:nvPr/>
          </p:nvSpPr>
          <p:spPr bwMode="auto">
            <a:xfrm>
              <a:off x="1088" y="3680"/>
              <a:ext cx="1632" cy="384"/>
            </a:xfrm>
            <a:prstGeom prst="leftArrow">
              <a:avLst>
                <a:gd name="adj1" fmla="val 50000"/>
                <a:gd name="adj2" fmla="val 10625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30063" name="Text Box 15"/>
            <p:cNvSpPr txBox="1">
              <a:spLocks noChangeArrowheads="1"/>
            </p:cNvSpPr>
            <p:nvPr/>
          </p:nvSpPr>
          <p:spPr bwMode="auto">
            <a:xfrm>
              <a:off x="1296" y="3744"/>
              <a:ext cx="1488" cy="442"/>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pPr>
              <a:r>
                <a:rPr lang="en-US" sz="2000" b="1">
                  <a:solidFill>
                    <a:srgbClr val="FF0000"/>
                  </a:solidFill>
                  <a:effectLst>
                    <a:outerShdw blurRad="38100" dist="38100" dir="2700000" algn="tl">
                      <a:srgbClr val="C0C0C0"/>
                    </a:outerShdw>
                  </a:effectLst>
                  <a:latin typeface="Arial "/>
                </a:rPr>
                <a:t>Đồng bằng Nam bộ</a:t>
              </a:r>
            </a:p>
          </p:txBody>
        </p:sp>
      </p:grpSp>
      <p:grpSp>
        <p:nvGrpSpPr>
          <p:cNvPr id="130064" name="Group 16"/>
          <p:cNvGrpSpPr>
            <a:grpSpLocks/>
          </p:cNvGrpSpPr>
          <p:nvPr/>
        </p:nvGrpSpPr>
        <p:grpSpPr bwMode="auto">
          <a:xfrm>
            <a:off x="1676400" y="1600200"/>
            <a:ext cx="2700338" cy="3124200"/>
            <a:chOff x="984" y="1008"/>
            <a:chExt cx="1701" cy="1968"/>
          </a:xfrm>
        </p:grpSpPr>
        <p:sp>
          <p:nvSpPr>
            <p:cNvPr id="130065" name="AutoShape 17"/>
            <p:cNvSpPr>
              <a:spLocks noChangeArrowheads="1"/>
            </p:cNvSpPr>
            <p:nvPr/>
          </p:nvSpPr>
          <p:spPr bwMode="auto">
            <a:xfrm rot="5243253">
              <a:off x="1127" y="1417"/>
              <a:ext cx="1968" cy="1149"/>
            </a:xfrm>
            <a:custGeom>
              <a:avLst/>
              <a:gdLst>
                <a:gd name="G0" fmla="+- 0 0 0"/>
                <a:gd name="G1" fmla="+- -11715460 0 0"/>
                <a:gd name="G2" fmla="+- 0 0 -11715460"/>
                <a:gd name="G3" fmla="+- 10800 0 0"/>
                <a:gd name="G4" fmla="+- 0 0 0"/>
                <a:gd name="T0" fmla="*/ 360 256 1"/>
                <a:gd name="T1" fmla="*/ 0 256 1"/>
                <a:gd name="G5" fmla="+- G2 T0 T1"/>
                <a:gd name="G6" fmla="?: G2 G2 G5"/>
                <a:gd name="G7" fmla="+- 0 0 G6"/>
                <a:gd name="G8" fmla="+- 5400 0 0"/>
                <a:gd name="G9" fmla="+- 0 0 -1171546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15460"/>
                <a:gd name="G36" fmla="sin G34 -11715460"/>
                <a:gd name="G37" fmla="+/ -1171546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916 w 21600"/>
                <a:gd name="T5" fmla="*/ 0 h 21600"/>
                <a:gd name="T6" fmla="*/ 2701 w 21600"/>
                <a:gd name="T7" fmla="*/ 10625 h 21600"/>
                <a:gd name="T8" fmla="*/ 10858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63" y="5399"/>
                    <a:pt x="5464" y="7747"/>
                    <a:pt x="5401" y="10683"/>
                  </a:cubicBezTo>
                  <a:lnTo>
                    <a:pt x="2" y="10566"/>
                  </a:lnTo>
                  <a:cubicBezTo>
                    <a:pt x="129" y="4694"/>
                    <a:pt x="4926"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chemeClr val="accent1"/>
            </a:solidFill>
            <a:ln w="9525" algn="ctr">
              <a:solidFill>
                <a:schemeClr val="tx1"/>
              </a:solidFill>
              <a:miter lim="800000"/>
              <a:headEnd/>
              <a:tailEnd/>
            </a:ln>
            <a:effectLst/>
          </p:spPr>
          <p:txBody>
            <a:bodyPr wrap="none" anchor="ctr"/>
            <a:lstStyle/>
            <a:p>
              <a:endParaRPr lang="en-US"/>
            </a:p>
          </p:txBody>
        </p:sp>
        <p:sp>
          <p:nvSpPr>
            <p:cNvPr id="130066" name="WordArt 18"/>
            <p:cNvSpPr>
              <a:spLocks noChangeArrowheads="1" noChangeShapeType="1" noTextEdit="1"/>
            </p:cNvSpPr>
            <p:nvPr/>
          </p:nvSpPr>
          <p:spPr bwMode="auto">
            <a:xfrm rot="5905978">
              <a:off x="885" y="1182"/>
              <a:ext cx="1789" cy="1592"/>
            </a:xfrm>
            <a:prstGeom prst="rect">
              <a:avLst/>
            </a:prstGeom>
          </p:spPr>
          <p:txBody>
            <a:bodyPr spcFirstLastPara="1" wrap="none" fromWordArt="1">
              <a:prstTxWarp prst="textArchUp">
                <a:avLst>
                  <a:gd name="adj" fmla="val 12247814"/>
                </a:avLst>
              </a:prstTxWarp>
            </a:bodyPr>
            <a:lstStyle/>
            <a:p>
              <a:pPr algn="ctr"/>
              <a:r>
                <a:rPr lang="en-US" sz="3600" b="1" kern="10">
                  <a:ln w="9525">
                    <a:solidFill>
                      <a:srgbClr val="FF0000"/>
                    </a:solidFill>
                    <a:round/>
                    <a:headEnd/>
                    <a:tailEnd/>
                  </a:ln>
                  <a:solidFill>
                    <a:srgbClr val="FF0000"/>
                  </a:solidFill>
                  <a:latin typeface="Times New Roman"/>
                  <a:cs typeface="Times New Roman"/>
                </a:rPr>
                <a:t>Đồng bằng duyên hải miền Trung</a:t>
              </a:r>
            </a:p>
          </p:txBody>
        </p:sp>
      </p:grpSp>
      <p:sp>
        <p:nvSpPr>
          <p:cNvPr id="130067" name="Text Box 19"/>
          <p:cNvSpPr txBox="1">
            <a:spLocks noChangeArrowheads="1"/>
          </p:cNvSpPr>
          <p:nvPr/>
        </p:nvSpPr>
        <p:spPr bwMode="auto">
          <a:xfrm>
            <a:off x="5486400" y="6019800"/>
            <a:ext cx="3124200" cy="519113"/>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pPr>
            <a:r>
              <a:rPr lang="en-US" sz="2800" b="1">
                <a:solidFill>
                  <a:srgbClr val="FF0000"/>
                </a:solidFill>
                <a:effectLst>
                  <a:outerShdw blurRad="38100" dist="38100" dir="2700000" algn="tl">
                    <a:srgbClr val="C0C0C0"/>
                  </a:outerShdw>
                </a:effectLst>
                <a:latin typeface="Arial "/>
              </a:rPr>
              <a:t>Vùng đồng bằng</a:t>
            </a:r>
          </a:p>
        </p:txBody>
      </p:sp>
      <p:sp>
        <p:nvSpPr>
          <p:cNvPr id="130069" name="Freeform 21"/>
          <p:cNvSpPr>
            <a:spLocks/>
          </p:cNvSpPr>
          <p:nvPr/>
        </p:nvSpPr>
        <p:spPr bwMode="auto">
          <a:xfrm>
            <a:off x="0" y="0"/>
            <a:ext cx="2946400" cy="5524500"/>
          </a:xfrm>
          <a:custGeom>
            <a:avLst/>
            <a:gdLst/>
            <a:ahLst/>
            <a:cxnLst>
              <a:cxn ang="0">
                <a:pos x="1448" y="432"/>
              </a:cxn>
              <a:cxn ang="0">
                <a:pos x="1304" y="432"/>
              </a:cxn>
              <a:cxn ang="0">
                <a:pos x="1208" y="384"/>
              </a:cxn>
              <a:cxn ang="0">
                <a:pos x="1208" y="336"/>
              </a:cxn>
              <a:cxn ang="0">
                <a:pos x="1208" y="192"/>
              </a:cxn>
              <a:cxn ang="0">
                <a:pos x="1064" y="144"/>
              </a:cxn>
              <a:cxn ang="0">
                <a:pos x="920" y="48"/>
              </a:cxn>
              <a:cxn ang="0">
                <a:pos x="728" y="48"/>
              </a:cxn>
              <a:cxn ang="0">
                <a:pos x="680" y="144"/>
              </a:cxn>
              <a:cxn ang="0">
                <a:pos x="536" y="144"/>
              </a:cxn>
              <a:cxn ang="0">
                <a:pos x="392" y="144"/>
              </a:cxn>
              <a:cxn ang="0">
                <a:pos x="296" y="144"/>
              </a:cxn>
              <a:cxn ang="0">
                <a:pos x="152" y="144"/>
              </a:cxn>
              <a:cxn ang="0">
                <a:pos x="8" y="240"/>
              </a:cxn>
              <a:cxn ang="0">
                <a:pos x="104" y="432"/>
              </a:cxn>
              <a:cxn ang="0">
                <a:pos x="152" y="528"/>
              </a:cxn>
              <a:cxn ang="0">
                <a:pos x="392" y="720"/>
              </a:cxn>
              <a:cxn ang="0">
                <a:pos x="632" y="720"/>
              </a:cxn>
              <a:cxn ang="0">
                <a:pos x="632" y="768"/>
              </a:cxn>
              <a:cxn ang="0">
                <a:pos x="680" y="912"/>
              </a:cxn>
              <a:cxn ang="0">
                <a:pos x="488" y="960"/>
              </a:cxn>
              <a:cxn ang="0">
                <a:pos x="440" y="1152"/>
              </a:cxn>
              <a:cxn ang="0">
                <a:pos x="776" y="1344"/>
              </a:cxn>
              <a:cxn ang="0">
                <a:pos x="872" y="1488"/>
              </a:cxn>
              <a:cxn ang="0">
                <a:pos x="1160" y="1776"/>
              </a:cxn>
              <a:cxn ang="0">
                <a:pos x="1256" y="1968"/>
              </a:cxn>
              <a:cxn ang="0">
                <a:pos x="1352" y="2160"/>
              </a:cxn>
              <a:cxn ang="0">
                <a:pos x="1352" y="2256"/>
              </a:cxn>
              <a:cxn ang="0">
                <a:pos x="1352" y="2400"/>
              </a:cxn>
              <a:cxn ang="0">
                <a:pos x="1304" y="2592"/>
              </a:cxn>
              <a:cxn ang="0">
                <a:pos x="1352" y="2832"/>
              </a:cxn>
              <a:cxn ang="0">
                <a:pos x="1352" y="2976"/>
              </a:cxn>
              <a:cxn ang="0">
                <a:pos x="1112" y="3072"/>
              </a:cxn>
              <a:cxn ang="0">
                <a:pos x="1064" y="3168"/>
              </a:cxn>
              <a:cxn ang="0">
                <a:pos x="1256" y="3264"/>
              </a:cxn>
              <a:cxn ang="0">
                <a:pos x="1256" y="3360"/>
              </a:cxn>
              <a:cxn ang="0">
                <a:pos x="1400" y="3456"/>
              </a:cxn>
              <a:cxn ang="0">
                <a:pos x="1592" y="3264"/>
              </a:cxn>
              <a:cxn ang="0">
                <a:pos x="1688" y="2976"/>
              </a:cxn>
              <a:cxn ang="0">
                <a:pos x="1832" y="2832"/>
              </a:cxn>
              <a:cxn ang="0">
                <a:pos x="1784" y="2640"/>
              </a:cxn>
              <a:cxn ang="0">
                <a:pos x="1784" y="2448"/>
              </a:cxn>
              <a:cxn ang="0">
                <a:pos x="1592" y="2160"/>
              </a:cxn>
              <a:cxn ang="0">
                <a:pos x="1496" y="1968"/>
              </a:cxn>
              <a:cxn ang="0">
                <a:pos x="1352" y="1920"/>
              </a:cxn>
              <a:cxn ang="0">
                <a:pos x="1112" y="1632"/>
              </a:cxn>
              <a:cxn ang="0">
                <a:pos x="968" y="1392"/>
              </a:cxn>
              <a:cxn ang="0">
                <a:pos x="824" y="1152"/>
              </a:cxn>
              <a:cxn ang="0">
                <a:pos x="872" y="1056"/>
              </a:cxn>
              <a:cxn ang="0">
                <a:pos x="872" y="864"/>
              </a:cxn>
              <a:cxn ang="0">
                <a:pos x="872" y="768"/>
              </a:cxn>
              <a:cxn ang="0">
                <a:pos x="824" y="624"/>
              </a:cxn>
              <a:cxn ang="0">
                <a:pos x="776" y="432"/>
              </a:cxn>
              <a:cxn ang="0">
                <a:pos x="920" y="576"/>
              </a:cxn>
              <a:cxn ang="0">
                <a:pos x="968" y="480"/>
              </a:cxn>
              <a:cxn ang="0">
                <a:pos x="1064" y="576"/>
              </a:cxn>
              <a:cxn ang="0">
                <a:pos x="1352" y="528"/>
              </a:cxn>
              <a:cxn ang="0">
                <a:pos x="1544" y="528"/>
              </a:cxn>
            </a:cxnLst>
            <a:rect l="0" t="0" r="r" b="b"/>
            <a:pathLst>
              <a:path w="1856" h="3480">
                <a:moveTo>
                  <a:pt x="1544" y="528"/>
                </a:moveTo>
                <a:cubicBezTo>
                  <a:pt x="1552" y="520"/>
                  <a:pt x="1464" y="496"/>
                  <a:pt x="1448" y="480"/>
                </a:cubicBezTo>
                <a:cubicBezTo>
                  <a:pt x="1432" y="464"/>
                  <a:pt x="1456" y="448"/>
                  <a:pt x="1448" y="432"/>
                </a:cubicBezTo>
                <a:cubicBezTo>
                  <a:pt x="1440" y="416"/>
                  <a:pt x="1416" y="376"/>
                  <a:pt x="1400" y="384"/>
                </a:cubicBezTo>
                <a:cubicBezTo>
                  <a:pt x="1384" y="392"/>
                  <a:pt x="1368" y="472"/>
                  <a:pt x="1352" y="480"/>
                </a:cubicBezTo>
                <a:cubicBezTo>
                  <a:pt x="1336" y="488"/>
                  <a:pt x="1320" y="440"/>
                  <a:pt x="1304" y="432"/>
                </a:cubicBezTo>
                <a:cubicBezTo>
                  <a:pt x="1288" y="424"/>
                  <a:pt x="1264" y="440"/>
                  <a:pt x="1256" y="432"/>
                </a:cubicBezTo>
                <a:cubicBezTo>
                  <a:pt x="1248" y="424"/>
                  <a:pt x="1264" y="392"/>
                  <a:pt x="1256" y="384"/>
                </a:cubicBezTo>
                <a:cubicBezTo>
                  <a:pt x="1248" y="376"/>
                  <a:pt x="1224" y="384"/>
                  <a:pt x="1208" y="384"/>
                </a:cubicBezTo>
                <a:cubicBezTo>
                  <a:pt x="1192" y="384"/>
                  <a:pt x="1168" y="392"/>
                  <a:pt x="1160" y="384"/>
                </a:cubicBezTo>
                <a:cubicBezTo>
                  <a:pt x="1152" y="376"/>
                  <a:pt x="1152" y="344"/>
                  <a:pt x="1160" y="336"/>
                </a:cubicBezTo>
                <a:cubicBezTo>
                  <a:pt x="1168" y="328"/>
                  <a:pt x="1208" y="344"/>
                  <a:pt x="1208" y="336"/>
                </a:cubicBezTo>
                <a:cubicBezTo>
                  <a:pt x="1208" y="328"/>
                  <a:pt x="1168" y="304"/>
                  <a:pt x="1160" y="288"/>
                </a:cubicBezTo>
                <a:cubicBezTo>
                  <a:pt x="1152" y="272"/>
                  <a:pt x="1152" y="256"/>
                  <a:pt x="1160" y="240"/>
                </a:cubicBezTo>
                <a:cubicBezTo>
                  <a:pt x="1168" y="224"/>
                  <a:pt x="1200" y="208"/>
                  <a:pt x="1208" y="192"/>
                </a:cubicBezTo>
                <a:cubicBezTo>
                  <a:pt x="1216" y="176"/>
                  <a:pt x="1224" y="160"/>
                  <a:pt x="1208" y="144"/>
                </a:cubicBezTo>
                <a:cubicBezTo>
                  <a:pt x="1192" y="128"/>
                  <a:pt x="1136" y="96"/>
                  <a:pt x="1112" y="96"/>
                </a:cubicBezTo>
                <a:cubicBezTo>
                  <a:pt x="1088" y="96"/>
                  <a:pt x="1080" y="144"/>
                  <a:pt x="1064" y="144"/>
                </a:cubicBezTo>
                <a:cubicBezTo>
                  <a:pt x="1048" y="144"/>
                  <a:pt x="1032" y="104"/>
                  <a:pt x="1016" y="96"/>
                </a:cubicBezTo>
                <a:cubicBezTo>
                  <a:pt x="1000" y="88"/>
                  <a:pt x="984" y="104"/>
                  <a:pt x="968" y="96"/>
                </a:cubicBezTo>
                <a:cubicBezTo>
                  <a:pt x="952" y="88"/>
                  <a:pt x="936" y="56"/>
                  <a:pt x="920" y="48"/>
                </a:cubicBezTo>
                <a:cubicBezTo>
                  <a:pt x="904" y="40"/>
                  <a:pt x="888" y="56"/>
                  <a:pt x="872" y="48"/>
                </a:cubicBezTo>
                <a:cubicBezTo>
                  <a:pt x="856" y="40"/>
                  <a:pt x="848" y="0"/>
                  <a:pt x="824" y="0"/>
                </a:cubicBezTo>
                <a:cubicBezTo>
                  <a:pt x="800" y="0"/>
                  <a:pt x="752" y="40"/>
                  <a:pt x="728" y="48"/>
                </a:cubicBezTo>
                <a:cubicBezTo>
                  <a:pt x="704" y="56"/>
                  <a:pt x="688" y="40"/>
                  <a:pt x="680" y="48"/>
                </a:cubicBezTo>
                <a:cubicBezTo>
                  <a:pt x="672" y="56"/>
                  <a:pt x="680" y="80"/>
                  <a:pt x="680" y="96"/>
                </a:cubicBezTo>
                <a:cubicBezTo>
                  <a:pt x="680" y="112"/>
                  <a:pt x="688" y="144"/>
                  <a:pt x="680" y="144"/>
                </a:cubicBezTo>
                <a:cubicBezTo>
                  <a:pt x="672" y="144"/>
                  <a:pt x="648" y="88"/>
                  <a:pt x="632" y="96"/>
                </a:cubicBezTo>
                <a:cubicBezTo>
                  <a:pt x="616" y="104"/>
                  <a:pt x="600" y="184"/>
                  <a:pt x="584" y="192"/>
                </a:cubicBezTo>
                <a:cubicBezTo>
                  <a:pt x="568" y="200"/>
                  <a:pt x="552" y="144"/>
                  <a:pt x="536" y="144"/>
                </a:cubicBezTo>
                <a:cubicBezTo>
                  <a:pt x="520" y="144"/>
                  <a:pt x="496" y="176"/>
                  <a:pt x="488" y="192"/>
                </a:cubicBezTo>
                <a:cubicBezTo>
                  <a:pt x="480" y="208"/>
                  <a:pt x="504" y="248"/>
                  <a:pt x="488" y="240"/>
                </a:cubicBezTo>
                <a:cubicBezTo>
                  <a:pt x="472" y="232"/>
                  <a:pt x="416" y="160"/>
                  <a:pt x="392" y="144"/>
                </a:cubicBezTo>
                <a:cubicBezTo>
                  <a:pt x="368" y="128"/>
                  <a:pt x="352" y="136"/>
                  <a:pt x="344" y="144"/>
                </a:cubicBezTo>
                <a:cubicBezTo>
                  <a:pt x="336" y="152"/>
                  <a:pt x="352" y="192"/>
                  <a:pt x="344" y="192"/>
                </a:cubicBezTo>
                <a:cubicBezTo>
                  <a:pt x="336" y="192"/>
                  <a:pt x="312" y="136"/>
                  <a:pt x="296" y="144"/>
                </a:cubicBezTo>
                <a:cubicBezTo>
                  <a:pt x="280" y="152"/>
                  <a:pt x="264" y="224"/>
                  <a:pt x="248" y="240"/>
                </a:cubicBezTo>
                <a:cubicBezTo>
                  <a:pt x="232" y="256"/>
                  <a:pt x="216" y="256"/>
                  <a:pt x="200" y="240"/>
                </a:cubicBezTo>
                <a:cubicBezTo>
                  <a:pt x="184" y="224"/>
                  <a:pt x="168" y="160"/>
                  <a:pt x="152" y="144"/>
                </a:cubicBezTo>
                <a:cubicBezTo>
                  <a:pt x="136" y="128"/>
                  <a:pt x="120" y="136"/>
                  <a:pt x="104" y="144"/>
                </a:cubicBezTo>
                <a:cubicBezTo>
                  <a:pt x="88" y="152"/>
                  <a:pt x="72" y="176"/>
                  <a:pt x="56" y="192"/>
                </a:cubicBezTo>
                <a:cubicBezTo>
                  <a:pt x="40" y="208"/>
                  <a:pt x="0" y="216"/>
                  <a:pt x="8" y="240"/>
                </a:cubicBezTo>
                <a:cubicBezTo>
                  <a:pt x="16" y="264"/>
                  <a:pt x="80" y="304"/>
                  <a:pt x="104" y="336"/>
                </a:cubicBezTo>
                <a:cubicBezTo>
                  <a:pt x="128" y="368"/>
                  <a:pt x="152" y="416"/>
                  <a:pt x="152" y="432"/>
                </a:cubicBezTo>
                <a:cubicBezTo>
                  <a:pt x="152" y="448"/>
                  <a:pt x="96" y="432"/>
                  <a:pt x="104" y="432"/>
                </a:cubicBezTo>
                <a:cubicBezTo>
                  <a:pt x="112" y="432"/>
                  <a:pt x="184" y="424"/>
                  <a:pt x="200" y="432"/>
                </a:cubicBezTo>
                <a:cubicBezTo>
                  <a:pt x="216" y="440"/>
                  <a:pt x="208" y="464"/>
                  <a:pt x="200" y="480"/>
                </a:cubicBezTo>
                <a:cubicBezTo>
                  <a:pt x="192" y="496"/>
                  <a:pt x="136" y="488"/>
                  <a:pt x="152" y="528"/>
                </a:cubicBezTo>
                <a:cubicBezTo>
                  <a:pt x="168" y="568"/>
                  <a:pt x="272" y="696"/>
                  <a:pt x="296" y="720"/>
                </a:cubicBezTo>
                <a:cubicBezTo>
                  <a:pt x="320" y="744"/>
                  <a:pt x="280" y="672"/>
                  <a:pt x="296" y="672"/>
                </a:cubicBezTo>
                <a:cubicBezTo>
                  <a:pt x="312" y="672"/>
                  <a:pt x="368" y="720"/>
                  <a:pt x="392" y="720"/>
                </a:cubicBezTo>
                <a:cubicBezTo>
                  <a:pt x="416" y="720"/>
                  <a:pt x="416" y="680"/>
                  <a:pt x="440" y="672"/>
                </a:cubicBezTo>
                <a:cubicBezTo>
                  <a:pt x="464" y="664"/>
                  <a:pt x="504" y="664"/>
                  <a:pt x="536" y="672"/>
                </a:cubicBezTo>
                <a:cubicBezTo>
                  <a:pt x="568" y="680"/>
                  <a:pt x="624" y="704"/>
                  <a:pt x="632" y="720"/>
                </a:cubicBezTo>
                <a:cubicBezTo>
                  <a:pt x="640" y="736"/>
                  <a:pt x="592" y="752"/>
                  <a:pt x="584" y="768"/>
                </a:cubicBezTo>
                <a:cubicBezTo>
                  <a:pt x="576" y="784"/>
                  <a:pt x="576" y="816"/>
                  <a:pt x="584" y="816"/>
                </a:cubicBezTo>
                <a:cubicBezTo>
                  <a:pt x="592" y="816"/>
                  <a:pt x="624" y="768"/>
                  <a:pt x="632" y="768"/>
                </a:cubicBezTo>
                <a:cubicBezTo>
                  <a:pt x="640" y="768"/>
                  <a:pt x="616" y="800"/>
                  <a:pt x="632" y="816"/>
                </a:cubicBezTo>
                <a:cubicBezTo>
                  <a:pt x="648" y="832"/>
                  <a:pt x="720" y="848"/>
                  <a:pt x="728" y="864"/>
                </a:cubicBezTo>
                <a:cubicBezTo>
                  <a:pt x="736" y="880"/>
                  <a:pt x="696" y="888"/>
                  <a:pt x="680" y="912"/>
                </a:cubicBezTo>
                <a:cubicBezTo>
                  <a:pt x="664" y="936"/>
                  <a:pt x="648" y="992"/>
                  <a:pt x="632" y="1008"/>
                </a:cubicBezTo>
                <a:cubicBezTo>
                  <a:pt x="616" y="1024"/>
                  <a:pt x="608" y="1016"/>
                  <a:pt x="584" y="1008"/>
                </a:cubicBezTo>
                <a:cubicBezTo>
                  <a:pt x="560" y="1000"/>
                  <a:pt x="504" y="960"/>
                  <a:pt x="488" y="960"/>
                </a:cubicBezTo>
                <a:cubicBezTo>
                  <a:pt x="472" y="960"/>
                  <a:pt x="496" y="992"/>
                  <a:pt x="488" y="1008"/>
                </a:cubicBezTo>
                <a:cubicBezTo>
                  <a:pt x="480" y="1024"/>
                  <a:pt x="448" y="1032"/>
                  <a:pt x="440" y="1056"/>
                </a:cubicBezTo>
                <a:cubicBezTo>
                  <a:pt x="432" y="1080"/>
                  <a:pt x="408" y="1128"/>
                  <a:pt x="440" y="1152"/>
                </a:cubicBezTo>
                <a:cubicBezTo>
                  <a:pt x="472" y="1176"/>
                  <a:pt x="576" y="1176"/>
                  <a:pt x="632" y="1200"/>
                </a:cubicBezTo>
                <a:cubicBezTo>
                  <a:pt x="688" y="1224"/>
                  <a:pt x="752" y="1272"/>
                  <a:pt x="776" y="1296"/>
                </a:cubicBezTo>
                <a:cubicBezTo>
                  <a:pt x="800" y="1320"/>
                  <a:pt x="768" y="1320"/>
                  <a:pt x="776" y="1344"/>
                </a:cubicBezTo>
                <a:cubicBezTo>
                  <a:pt x="784" y="1368"/>
                  <a:pt x="800" y="1424"/>
                  <a:pt x="824" y="1440"/>
                </a:cubicBezTo>
                <a:cubicBezTo>
                  <a:pt x="848" y="1456"/>
                  <a:pt x="912" y="1432"/>
                  <a:pt x="920" y="1440"/>
                </a:cubicBezTo>
                <a:cubicBezTo>
                  <a:pt x="928" y="1448"/>
                  <a:pt x="848" y="1440"/>
                  <a:pt x="872" y="1488"/>
                </a:cubicBezTo>
                <a:cubicBezTo>
                  <a:pt x="896" y="1536"/>
                  <a:pt x="1024" y="1688"/>
                  <a:pt x="1064" y="1728"/>
                </a:cubicBezTo>
                <a:cubicBezTo>
                  <a:pt x="1104" y="1768"/>
                  <a:pt x="1096" y="1720"/>
                  <a:pt x="1112" y="1728"/>
                </a:cubicBezTo>
                <a:cubicBezTo>
                  <a:pt x="1128" y="1736"/>
                  <a:pt x="1160" y="1768"/>
                  <a:pt x="1160" y="1776"/>
                </a:cubicBezTo>
                <a:cubicBezTo>
                  <a:pt x="1160" y="1784"/>
                  <a:pt x="1104" y="1752"/>
                  <a:pt x="1112" y="1776"/>
                </a:cubicBezTo>
                <a:cubicBezTo>
                  <a:pt x="1120" y="1800"/>
                  <a:pt x="1184" y="1888"/>
                  <a:pt x="1208" y="1920"/>
                </a:cubicBezTo>
                <a:cubicBezTo>
                  <a:pt x="1232" y="1952"/>
                  <a:pt x="1232" y="1952"/>
                  <a:pt x="1256" y="1968"/>
                </a:cubicBezTo>
                <a:cubicBezTo>
                  <a:pt x="1280" y="1984"/>
                  <a:pt x="1352" y="2000"/>
                  <a:pt x="1352" y="2016"/>
                </a:cubicBezTo>
                <a:cubicBezTo>
                  <a:pt x="1352" y="2032"/>
                  <a:pt x="1256" y="2040"/>
                  <a:pt x="1256" y="2064"/>
                </a:cubicBezTo>
                <a:cubicBezTo>
                  <a:pt x="1256" y="2088"/>
                  <a:pt x="1328" y="2144"/>
                  <a:pt x="1352" y="2160"/>
                </a:cubicBezTo>
                <a:cubicBezTo>
                  <a:pt x="1376" y="2176"/>
                  <a:pt x="1392" y="2152"/>
                  <a:pt x="1400" y="2160"/>
                </a:cubicBezTo>
                <a:cubicBezTo>
                  <a:pt x="1408" y="2168"/>
                  <a:pt x="1408" y="2192"/>
                  <a:pt x="1400" y="2208"/>
                </a:cubicBezTo>
                <a:cubicBezTo>
                  <a:pt x="1392" y="2224"/>
                  <a:pt x="1360" y="2240"/>
                  <a:pt x="1352" y="2256"/>
                </a:cubicBezTo>
                <a:cubicBezTo>
                  <a:pt x="1344" y="2272"/>
                  <a:pt x="1344" y="2288"/>
                  <a:pt x="1352" y="2304"/>
                </a:cubicBezTo>
                <a:cubicBezTo>
                  <a:pt x="1360" y="2320"/>
                  <a:pt x="1400" y="2336"/>
                  <a:pt x="1400" y="2352"/>
                </a:cubicBezTo>
                <a:cubicBezTo>
                  <a:pt x="1400" y="2368"/>
                  <a:pt x="1360" y="2376"/>
                  <a:pt x="1352" y="2400"/>
                </a:cubicBezTo>
                <a:cubicBezTo>
                  <a:pt x="1344" y="2424"/>
                  <a:pt x="1360" y="2480"/>
                  <a:pt x="1352" y="2496"/>
                </a:cubicBezTo>
                <a:cubicBezTo>
                  <a:pt x="1344" y="2512"/>
                  <a:pt x="1312" y="2480"/>
                  <a:pt x="1304" y="2496"/>
                </a:cubicBezTo>
                <a:cubicBezTo>
                  <a:pt x="1296" y="2512"/>
                  <a:pt x="1288" y="2568"/>
                  <a:pt x="1304" y="2592"/>
                </a:cubicBezTo>
                <a:cubicBezTo>
                  <a:pt x="1320" y="2616"/>
                  <a:pt x="1392" y="2608"/>
                  <a:pt x="1400" y="2640"/>
                </a:cubicBezTo>
                <a:cubicBezTo>
                  <a:pt x="1408" y="2672"/>
                  <a:pt x="1360" y="2752"/>
                  <a:pt x="1352" y="2784"/>
                </a:cubicBezTo>
                <a:cubicBezTo>
                  <a:pt x="1344" y="2816"/>
                  <a:pt x="1344" y="2816"/>
                  <a:pt x="1352" y="2832"/>
                </a:cubicBezTo>
                <a:cubicBezTo>
                  <a:pt x="1360" y="2848"/>
                  <a:pt x="1400" y="2864"/>
                  <a:pt x="1400" y="2880"/>
                </a:cubicBezTo>
                <a:cubicBezTo>
                  <a:pt x="1400" y="2896"/>
                  <a:pt x="1360" y="2912"/>
                  <a:pt x="1352" y="2928"/>
                </a:cubicBezTo>
                <a:cubicBezTo>
                  <a:pt x="1344" y="2944"/>
                  <a:pt x="1376" y="2960"/>
                  <a:pt x="1352" y="2976"/>
                </a:cubicBezTo>
                <a:cubicBezTo>
                  <a:pt x="1328" y="2992"/>
                  <a:pt x="1232" y="3008"/>
                  <a:pt x="1208" y="3024"/>
                </a:cubicBezTo>
                <a:cubicBezTo>
                  <a:pt x="1184" y="3040"/>
                  <a:pt x="1224" y="3064"/>
                  <a:pt x="1208" y="3072"/>
                </a:cubicBezTo>
                <a:cubicBezTo>
                  <a:pt x="1192" y="3080"/>
                  <a:pt x="1136" y="3072"/>
                  <a:pt x="1112" y="3072"/>
                </a:cubicBezTo>
                <a:cubicBezTo>
                  <a:pt x="1088" y="3072"/>
                  <a:pt x="1072" y="3064"/>
                  <a:pt x="1064" y="3072"/>
                </a:cubicBezTo>
                <a:cubicBezTo>
                  <a:pt x="1056" y="3080"/>
                  <a:pt x="1064" y="3104"/>
                  <a:pt x="1064" y="3120"/>
                </a:cubicBezTo>
                <a:cubicBezTo>
                  <a:pt x="1064" y="3136"/>
                  <a:pt x="1072" y="3160"/>
                  <a:pt x="1064" y="3168"/>
                </a:cubicBezTo>
                <a:cubicBezTo>
                  <a:pt x="1056" y="3176"/>
                  <a:pt x="1016" y="3152"/>
                  <a:pt x="1016" y="3168"/>
                </a:cubicBezTo>
                <a:cubicBezTo>
                  <a:pt x="1016" y="3184"/>
                  <a:pt x="1024" y="3248"/>
                  <a:pt x="1064" y="3264"/>
                </a:cubicBezTo>
                <a:cubicBezTo>
                  <a:pt x="1104" y="3280"/>
                  <a:pt x="1216" y="3264"/>
                  <a:pt x="1256" y="3264"/>
                </a:cubicBezTo>
                <a:cubicBezTo>
                  <a:pt x="1296" y="3264"/>
                  <a:pt x="1296" y="3256"/>
                  <a:pt x="1304" y="3264"/>
                </a:cubicBezTo>
                <a:cubicBezTo>
                  <a:pt x="1312" y="3272"/>
                  <a:pt x="1312" y="3296"/>
                  <a:pt x="1304" y="3312"/>
                </a:cubicBezTo>
                <a:cubicBezTo>
                  <a:pt x="1296" y="3328"/>
                  <a:pt x="1272" y="3336"/>
                  <a:pt x="1256" y="3360"/>
                </a:cubicBezTo>
                <a:cubicBezTo>
                  <a:pt x="1240" y="3384"/>
                  <a:pt x="1200" y="3440"/>
                  <a:pt x="1208" y="3456"/>
                </a:cubicBezTo>
                <a:cubicBezTo>
                  <a:pt x="1216" y="3472"/>
                  <a:pt x="1272" y="3456"/>
                  <a:pt x="1304" y="3456"/>
                </a:cubicBezTo>
                <a:cubicBezTo>
                  <a:pt x="1336" y="3456"/>
                  <a:pt x="1368" y="3480"/>
                  <a:pt x="1400" y="3456"/>
                </a:cubicBezTo>
                <a:cubicBezTo>
                  <a:pt x="1432" y="3432"/>
                  <a:pt x="1472" y="3344"/>
                  <a:pt x="1496" y="3312"/>
                </a:cubicBezTo>
                <a:cubicBezTo>
                  <a:pt x="1520" y="3280"/>
                  <a:pt x="1528" y="3272"/>
                  <a:pt x="1544" y="3264"/>
                </a:cubicBezTo>
                <a:cubicBezTo>
                  <a:pt x="1560" y="3256"/>
                  <a:pt x="1560" y="3272"/>
                  <a:pt x="1592" y="3264"/>
                </a:cubicBezTo>
                <a:cubicBezTo>
                  <a:pt x="1624" y="3256"/>
                  <a:pt x="1704" y="3256"/>
                  <a:pt x="1736" y="3216"/>
                </a:cubicBezTo>
                <a:cubicBezTo>
                  <a:pt x="1768" y="3176"/>
                  <a:pt x="1792" y="3064"/>
                  <a:pt x="1784" y="3024"/>
                </a:cubicBezTo>
                <a:cubicBezTo>
                  <a:pt x="1776" y="2984"/>
                  <a:pt x="1704" y="2992"/>
                  <a:pt x="1688" y="2976"/>
                </a:cubicBezTo>
                <a:cubicBezTo>
                  <a:pt x="1672" y="2960"/>
                  <a:pt x="1664" y="2936"/>
                  <a:pt x="1688" y="2928"/>
                </a:cubicBezTo>
                <a:cubicBezTo>
                  <a:pt x="1712" y="2920"/>
                  <a:pt x="1808" y="2944"/>
                  <a:pt x="1832" y="2928"/>
                </a:cubicBezTo>
                <a:cubicBezTo>
                  <a:pt x="1856" y="2912"/>
                  <a:pt x="1832" y="2864"/>
                  <a:pt x="1832" y="2832"/>
                </a:cubicBezTo>
                <a:cubicBezTo>
                  <a:pt x="1832" y="2800"/>
                  <a:pt x="1840" y="2752"/>
                  <a:pt x="1832" y="2736"/>
                </a:cubicBezTo>
                <a:cubicBezTo>
                  <a:pt x="1824" y="2720"/>
                  <a:pt x="1792" y="2752"/>
                  <a:pt x="1784" y="2736"/>
                </a:cubicBezTo>
                <a:cubicBezTo>
                  <a:pt x="1776" y="2720"/>
                  <a:pt x="1792" y="2664"/>
                  <a:pt x="1784" y="2640"/>
                </a:cubicBezTo>
                <a:cubicBezTo>
                  <a:pt x="1776" y="2616"/>
                  <a:pt x="1744" y="2616"/>
                  <a:pt x="1736" y="2592"/>
                </a:cubicBezTo>
                <a:cubicBezTo>
                  <a:pt x="1728" y="2568"/>
                  <a:pt x="1728" y="2520"/>
                  <a:pt x="1736" y="2496"/>
                </a:cubicBezTo>
                <a:cubicBezTo>
                  <a:pt x="1744" y="2472"/>
                  <a:pt x="1784" y="2472"/>
                  <a:pt x="1784" y="2448"/>
                </a:cubicBezTo>
                <a:cubicBezTo>
                  <a:pt x="1784" y="2424"/>
                  <a:pt x="1744" y="2384"/>
                  <a:pt x="1736" y="2352"/>
                </a:cubicBezTo>
                <a:cubicBezTo>
                  <a:pt x="1728" y="2320"/>
                  <a:pt x="1760" y="2288"/>
                  <a:pt x="1736" y="2256"/>
                </a:cubicBezTo>
                <a:cubicBezTo>
                  <a:pt x="1712" y="2224"/>
                  <a:pt x="1616" y="2192"/>
                  <a:pt x="1592" y="2160"/>
                </a:cubicBezTo>
                <a:cubicBezTo>
                  <a:pt x="1568" y="2128"/>
                  <a:pt x="1608" y="2088"/>
                  <a:pt x="1592" y="2064"/>
                </a:cubicBezTo>
                <a:cubicBezTo>
                  <a:pt x="1576" y="2040"/>
                  <a:pt x="1512" y="2032"/>
                  <a:pt x="1496" y="2016"/>
                </a:cubicBezTo>
                <a:cubicBezTo>
                  <a:pt x="1480" y="2000"/>
                  <a:pt x="1496" y="1984"/>
                  <a:pt x="1496" y="1968"/>
                </a:cubicBezTo>
                <a:cubicBezTo>
                  <a:pt x="1496" y="1952"/>
                  <a:pt x="1512" y="1928"/>
                  <a:pt x="1496" y="1920"/>
                </a:cubicBezTo>
                <a:cubicBezTo>
                  <a:pt x="1480" y="1912"/>
                  <a:pt x="1424" y="1920"/>
                  <a:pt x="1400" y="1920"/>
                </a:cubicBezTo>
                <a:cubicBezTo>
                  <a:pt x="1376" y="1920"/>
                  <a:pt x="1368" y="1928"/>
                  <a:pt x="1352" y="1920"/>
                </a:cubicBezTo>
                <a:cubicBezTo>
                  <a:pt x="1336" y="1912"/>
                  <a:pt x="1328" y="1904"/>
                  <a:pt x="1304" y="1872"/>
                </a:cubicBezTo>
                <a:cubicBezTo>
                  <a:pt x="1280" y="1840"/>
                  <a:pt x="1240" y="1768"/>
                  <a:pt x="1208" y="1728"/>
                </a:cubicBezTo>
                <a:cubicBezTo>
                  <a:pt x="1176" y="1688"/>
                  <a:pt x="1136" y="1656"/>
                  <a:pt x="1112" y="1632"/>
                </a:cubicBezTo>
                <a:cubicBezTo>
                  <a:pt x="1088" y="1608"/>
                  <a:pt x="1072" y="1608"/>
                  <a:pt x="1064" y="1584"/>
                </a:cubicBezTo>
                <a:cubicBezTo>
                  <a:pt x="1056" y="1560"/>
                  <a:pt x="1080" y="1520"/>
                  <a:pt x="1064" y="1488"/>
                </a:cubicBezTo>
                <a:cubicBezTo>
                  <a:pt x="1048" y="1456"/>
                  <a:pt x="1000" y="1416"/>
                  <a:pt x="968" y="1392"/>
                </a:cubicBezTo>
                <a:cubicBezTo>
                  <a:pt x="936" y="1368"/>
                  <a:pt x="896" y="1368"/>
                  <a:pt x="872" y="1344"/>
                </a:cubicBezTo>
                <a:cubicBezTo>
                  <a:pt x="848" y="1320"/>
                  <a:pt x="832" y="1280"/>
                  <a:pt x="824" y="1248"/>
                </a:cubicBezTo>
                <a:cubicBezTo>
                  <a:pt x="816" y="1216"/>
                  <a:pt x="840" y="1184"/>
                  <a:pt x="824" y="1152"/>
                </a:cubicBezTo>
                <a:cubicBezTo>
                  <a:pt x="808" y="1120"/>
                  <a:pt x="736" y="1080"/>
                  <a:pt x="728" y="1056"/>
                </a:cubicBezTo>
                <a:cubicBezTo>
                  <a:pt x="720" y="1032"/>
                  <a:pt x="752" y="1008"/>
                  <a:pt x="776" y="1008"/>
                </a:cubicBezTo>
                <a:cubicBezTo>
                  <a:pt x="800" y="1008"/>
                  <a:pt x="848" y="1056"/>
                  <a:pt x="872" y="1056"/>
                </a:cubicBezTo>
                <a:cubicBezTo>
                  <a:pt x="896" y="1056"/>
                  <a:pt x="928" y="1032"/>
                  <a:pt x="920" y="1008"/>
                </a:cubicBezTo>
                <a:cubicBezTo>
                  <a:pt x="912" y="984"/>
                  <a:pt x="832" y="936"/>
                  <a:pt x="824" y="912"/>
                </a:cubicBezTo>
                <a:cubicBezTo>
                  <a:pt x="816" y="888"/>
                  <a:pt x="848" y="864"/>
                  <a:pt x="872" y="864"/>
                </a:cubicBezTo>
                <a:cubicBezTo>
                  <a:pt x="896" y="864"/>
                  <a:pt x="952" y="912"/>
                  <a:pt x="968" y="912"/>
                </a:cubicBezTo>
                <a:cubicBezTo>
                  <a:pt x="984" y="912"/>
                  <a:pt x="984" y="888"/>
                  <a:pt x="968" y="864"/>
                </a:cubicBezTo>
                <a:cubicBezTo>
                  <a:pt x="952" y="840"/>
                  <a:pt x="888" y="792"/>
                  <a:pt x="872" y="768"/>
                </a:cubicBezTo>
                <a:cubicBezTo>
                  <a:pt x="856" y="744"/>
                  <a:pt x="864" y="728"/>
                  <a:pt x="872" y="720"/>
                </a:cubicBezTo>
                <a:cubicBezTo>
                  <a:pt x="880" y="712"/>
                  <a:pt x="928" y="736"/>
                  <a:pt x="920" y="720"/>
                </a:cubicBezTo>
                <a:cubicBezTo>
                  <a:pt x="912" y="704"/>
                  <a:pt x="848" y="640"/>
                  <a:pt x="824" y="624"/>
                </a:cubicBezTo>
                <a:cubicBezTo>
                  <a:pt x="800" y="608"/>
                  <a:pt x="784" y="640"/>
                  <a:pt x="776" y="624"/>
                </a:cubicBezTo>
                <a:cubicBezTo>
                  <a:pt x="768" y="608"/>
                  <a:pt x="776" y="560"/>
                  <a:pt x="776" y="528"/>
                </a:cubicBezTo>
                <a:cubicBezTo>
                  <a:pt x="776" y="496"/>
                  <a:pt x="768" y="448"/>
                  <a:pt x="776" y="432"/>
                </a:cubicBezTo>
                <a:cubicBezTo>
                  <a:pt x="784" y="416"/>
                  <a:pt x="808" y="416"/>
                  <a:pt x="824" y="432"/>
                </a:cubicBezTo>
                <a:cubicBezTo>
                  <a:pt x="840" y="448"/>
                  <a:pt x="856" y="504"/>
                  <a:pt x="872" y="528"/>
                </a:cubicBezTo>
                <a:cubicBezTo>
                  <a:pt x="888" y="552"/>
                  <a:pt x="904" y="568"/>
                  <a:pt x="920" y="576"/>
                </a:cubicBezTo>
                <a:cubicBezTo>
                  <a:pt x="936" y="584"/>
                  <a:pt x="968" y="592"/>
                  <a:pt x="968" y="576"/>
                </a:cubicBezTo>
                <a:cubicBezTo>
                  <a:pt x="968" y="560"/>
                  <a:pt x="920" y="496"/>
                  <a:pt x="920" y="480"/>
                </a:cubicBezTo>
                <a:cubicBezTo>
                  <a:pt x="920" y="464"/>
                  <a:pt x="944" y="472"/>
                  <a:pt x="968" y="480"/>
                </a:cubicBezTo>
                <a:cubicBezTo>
                  <a:pt x="992" y="488"/>
                  <a:pt x="1040" y="528"/>
                  <a:pt x="1064" y="528"/>
                </a:cubicBezTo>
                <a:cubicBezTo>
                  <a:pt x="1088" y="528"/>
                  <a:pt x="1112" y="472"/>
                  <a:pt x="1112" y="480"/>
                </a:cubicBezTo>
                <a:cubicBezTo>
                  <a:pt x="1112" y="488"/>
                  <a:pt x="1048" y="552"/>
                  <a:pt x="1064" y="576"/>
                </a:cubicBezTo>
                <a:cubicBezTo>
                  <a:pt x="1080" y="600"/>
                  <a:pt x="1160" y="616"/>
                  <a:pt x="1208" y="624"/>
                </a:cubicBezTo>
                <a:cubicBezTo>
                  <a:pt x="1256" y="632"/>
                  <a:pt x="1328" y="640"/>
                  <a:pt x="1352" y="624"/>
                </a:cubicBezTo>
                <a:cubicBezTo>
                  <a:pt x="1376" y="608"/>
                  <a:pt x="1344" y="552"/>
                  <a:pt x="1352" y="528"/>
                </a:cubicBezTo>
                <a:cubicBezTo>
                  <a:pt x="1360" y="504"/>
                  <a:pt x="1392" y="480"/>
                  <a:pt x="1400" y="480"/>
                </a:cubicBezTo>
                <a:cubicBezTo>
                  <a:pt x="1408" y="480"/>
                  <a:pt x="1376" y="520"/>
                  <a:pt x="1400" y="528"/>
                </a:cubicBezTo>
                <a:cubicBezTo>
                  <a:pt x="1424" y="536"/>
                  <a:pt x="1536" y="536"/>
                  <a:pt x="1544" y="528"/>
                </a:cubicBezTo>
                <a:close/>
              </a:path>
            </a:pathLst>
          </a:custGeom>
          <a:solidFill>
            <a:srgbClr val="FF6600"/>
          </a:solidFill>
          <a:ln w="9525" cap="flat" cmpd="sng">
            <a:solidFill>
              <a:schemeClr val="tx1"/>
            </a:solidFill>
            <a:prstDash val="solid"/>
            <a:round/>
            <a:headEnd/>
            <a:tailEnd/>
          </a:ln>
          <a:effectLst/>
        </p:spPr>
        <p:txBody>
          <a:bodyPr/>
          <a:lstStyle/>
          <a:p>
            <a:endParaRPr lang="en-US"/>
          </a:p>
        </p:txBody>
      </p:sp>
      <p:sp>
        <p:nvSpPr>
          <p:cNvPr id="130070" name="Text Box 22"/>
          <p:cNvSpPr txBox="1">
            <a:spLocks noChangeArrowheads="1"/>
          </p:cNvSpPr>
          <p:nvPr/>
        </p:nvSpPr>
        <p:spPr bwMode="auto">
          <a:xfrm>
            <a:off x="5638800" y="6019800"/>
            <a:ext cx="2362200" cy="519113"/>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pPr>
            <a:r>
              <a:rPr lang="en-US" sz="2800" b="1">
                <a:solidFill>
                  <a:srgbClr val="0000FF"/>
                </a:solidFill>
                <a:effectLst>
                  <a:outerShdw blurRad="38100" dist="38100" dir="2700000" algn="tl">
                    <a:srgbClr val="C0C0C0"/>
                  </a:outerShdw>
                </a:effectLst>
                <a:latin typeface="Arial "/>
              </a:rPr>
              <a:t>Vùng đồi núi</a:t>
            </a:r>
          </a:p>
        </p:txBody>
      </p:sp>
      <p:sp>
        <p:nvSpPr>
          <p:cNvPr id="130072" name="Freeform 24"/>
          <p:cNvSpPr>
            <a:spLocks/>
          </p:cNvSpPr>
          <p:nvPr/>
        </p:nvSpPr>
        <p:spPr bwMode="auto">
          <a:xfrm>
            <a:off x="1282700" y="635000"/>
            <a:ext cx="1231900" cy="1130300"/>
          </a:xfrm>
          <a:custGeom>
            <a:avLst/>
            <a:gdLst/>
            <a:ahLst/>
            <a:cxnLst>
              <a:cxn ang="0">
                <a:pos x="776" y="176"/>
              </a:cxn>
              <a:cxn ang="0">
                <a:pos x="728" y="224"/>
              </a:cxn>
              <a:cxn ang="0">
                <a:pos x="680" y="224"/>
              </a:cxn>
              <a:cxn ang="0">
                <a:pos x="632" y="272"/>
              </a:cxn>
              <a:cxn ang="0">
                <a:pos x="632" y="320"/>
              </a:cxn>
              <a:cxn ang="0">
                <a:pos x="584" y="368"/>
              </a:cxn>
              <a:cxn ang="0">
                <a:pos x="536" y="320"/>
              </a:cxn>
              <a:cxn ang="0">
                <a:pos x="488" y="320"/>
              </a:cxn>
              <a:cxn ang="0">
                <a:pos x="488" y="368"/>
              </a:cxn>
              <a:cxn ang="0">
                <a:pos x="440" y="368"/>
              </a:cxn>
              <a:cxn ang="0">
                <a:pos x="392" y="320"/>
              </a:cxn>
              <a:cxn ang="0">
                <a:pos x="344" y="416"/>
              </a:cxn>
              <a:cxn ang="0">
                <a:pos x="392" y="464"/>
              </a:cxn>
              <a:cxn ang="0">
                <a:pos x="344" y="512"/>
              </a:cxn>
              <a:cxn ang="0">
                <a:pos x="296" y="512"/>
              </a:cxn>
              <a:cxn ang="0">
                <a:pos x="248" y="560"/>
              </a:cxn>
              <a:cxn ang="0">
                <a:pos x="248" y="608"/>
              </a:cxn>
              <a:cxn ang="0">
                <a:pos x="200" y="608"/>
              </a:cxn>
              <a:cxn ang="0">
                <a:pos x="200" y="704"/>
              </a:cxn>
              <a:cxn ang="0">
                <a:pos x="152" y="656"/>
              </a:cxn>
              <a:cxn ang="0">
                <a:pos x="56" y="560"/>
              </a:cxn>
              <a:cxn ang="0">
                <a:pos x="56" y="512"/>
              </a:cxn>
              <a:cxn ang="0">
                <a:pos x="152" y="512"/>
              </a:cxn>
              <a:cxn ang="0">
                <a:pos x="200" y="560"/>
              </a:cxn>
              <a:cxn ang="0">
                <a:pos x="200" y="464"/>
              </a:cxn>
              <a:cxn ang="0">
                <a:pos x="56" y="416"/>
              </a:cxn>
              <a:cxn ang="0">
                <a:pos x="104" y="368"/>
              </a:cxn>
              <a:cxn ang="0">
                <a:pos x="152" y="368"/>
              </a:cxn>
              <a:cxn ang="0">
                <a:pos x="56" y="272"/>
              </a:cxn>
              <a:cxn ang="0">
                <a:pos x="8" y="272"/>
              </a:cxn>
              <a:cxn ang="0">
                <a:pos x="8" y="32"/>
              </a:cxn>
              <a:cxn ang="0">
                <a:pos x="56" y="80"/>
              </a:cxn>
              <a:cxn ang="0">
                <a:pos x="104" y="176"/>
              </a:cxn>
              <a:cxn ang="0">
                <a:pos x="152" y="224"/>
              </a:cxn>
              <a:cxn ang="0">
                <a:pos x="200" y="224"/>
              </a:cxn>
              <a:cxn ang="0">
                <a:pos x="152" y="128"/>
              </a:cxn>
              <a:cxn ang="0">
                <a:pos x="248" y="128"/>
              </a:cxn>
              <a:cxn ang="0">
                <a:pos x="296" y="176"/>
              </a:cxn>
              <a:cxn ang="0">
                <a:pos x="344" y="176"/>
              </a:cxn>
              <a:cxn ang="0">
                <a:pos x="296" y="224"/>
              </a:cxn>
              <a:cxn ang="0">
                <a:pos x="488" y="272"/>
              </a:cxn>
              <a:cxn ang="0">
                <a:pos x="584" y="272"/>
              </a:cxn>
              <a:cxn ang="0">
                <a:pos x="584" y="176"/>
              </a:cxn>
              <a:cxn ang="0">
                <a:pos x="632" y="128"/>
              </a:cxn>
              <a:cxn ang="0">
                <a:pos x="632" y="176"/>
              </a:cxn>
              <a:cxn ang="0">
                <a:pos x="728" y="176"/>
              </a:cxn>
              <a:cxn ang="0">
                <a:pos x="776" y="176"/>
              </a:cxn>
            </a:cxnLst>
            <a:rect l="0" t="0" r="r" b="b"/>
            <a:pathLst>
              <a:path w="776" h="712">
                <a:moveTo>
                  <a:pt x="776" y="176"/>
                </a:moveTo>
                <a:cubicBezTo>
                  <a:pt x="776" y="184"/>
                  <a:pt x="744" y="216"/>
                  <a:pt x="728" y="224"/>
                </a:cubicBezTo>
                <a:cubicBezTo>
                  <a:pt x="712" y="232"/>
                  <a:pt x="696" y="216"/>
                  <a:pt x="680" y="224"/>
                </a:cubicBezTo>
                <a:cubicBezTo>
                  <a:pt x="664" y="232"/>
                  <a:pt x="640" y="256"/>
                  <a:pt x="632" y="272"/>
                </a:cubicBezTo>
                <a:cubicBezTo>
                  <a:pt x="624" y="288"/>
                  <a:pt x="640" y="304"/>
                  <a:pt x="632" y="320"/>
                </a:cubicBezTo>
                <a:cubicBezTo>
                  <a:pt x="624" y="336"/>
                  <a:pt x="600" y="368"/>
                  <a:pt x="584" y="368"/>
                </a:cubicBezTo>
                <a:cubicBezTo>
                  <a:pt x="568" y="368"/>
                  <a:pt x="552" y="328"/>
                  <a:pt x="536" y="320"/>
                </a:cubicBezTo>
                <a:cubicBezTo>
                  <a:pt x="520" y="312"/>
                  <a:pt x="496" y="312"/>
                  <a:pt x="488" y="320"/>
                </a:cubicBezTo>
                <a:cubicBezTo>
                  <a:pt x="480" y="328"/>
                  <a:pt x="496" y="360"/>
                  <a:pt x="488" y="368"/>
                </a:cubicBezTo>
                <a:cubicBezTo>
                  <a:pt x="480" y="376"/>
                  <a:pt x="456" y="376"/>
                  <a:pt x="440" y="368"/>
                </a:cubicBezTo>
                <a:cubicBezTo>
                  <a:pt x="424" y="360"/>
                  <a:pt x="408" y="312"/>
                  <a:pt x="392" y="320"/>
                </a:cubicBezTo>
                <a:cubicBezTo>
                  <a:pt x="376" y="328"/>
                  <a:pt x="344" y="392"/>
                  <a:pt x="344" y="416"/>
                </a:cubicBezTo>
                <a:cubicBezTo>
                  <a:pt x="344" y="440"/>
                  <a:pt x="392" y="448"/>
                  <a:pt x="392" y="464"/>
                </a:cubicBezTo>
                <a:cubicBezTo>
                  <a:pt x="392" y="480"/>
                  <a:pt x="360" y="504"/>
                  <a:pt x="344" y="512"/>
                </a:cubicBezTo>
                <a:cubicBezTo>
                  <a:pt x="328" y="520"/>
                  <a:pt x="312" y="504"/>
                  <a:pt x="296" y="512"/>
                </a:cubicBezTo>
                <a:cubicBezTo>
                  <a:pt x="280" y="520"/>
                  <a:pt x="256" y="544"/>
                  <a:pt x="248" y="560"/>
                </a:cubicBezTo>
                <a:cubicBezTo>
                  <a:pt x="240" y="576"/>
                  <a:pt x="256" y="600"/>
                  <a:pt x="248" y="608"/>
                </a:cubicBezTo>
                <a:cubicBezTo>
                  <a:pt x="240" y="616"/>
                  <a:pt x="208" y="592"/>
                  <a:pt x="200" y="608"/>
                </a:cubicBezTo>
                <a:cubicBezTo>
                  <a:pt x="192" y="624"/>
                  <a:pt x="208" y="696"/>
                  <a:pt x="200" y="704"/>
                </a:cubicBezTo>
                <a:cubicBezTo>
                  <a:pt x="192" y="712"/>
                  <a:pt x="176" y="680"/>
                  <a:pt x="152" y="656"/>
                </a:cubicBezTo>
                <a:cubicBezTo>
                  <a:pt x="128" y="632"/>
                  <a:pt x="72" y="584"/>
                  <a:pt x="56" y="560"/>
                </a:cubicBezTo>
                <a:cubicBezTo>
                  <a:pt x="40" y="536"/>
                  <a:pt x="40" y="520"/>
                  <a:pt x="56" y="512"/>
                </a:cubicBezTo>
                <a:cubicBezTo>
                  <a:pt x="72" y="504"/>
                  <a:pt x="128" y="504"/>
                  <a:pt x="152" y="512"/>
                </a:cubicBezTo>
                <a:cubicBezTo>
                  <a:pt x="176" y="520"/>
                  <a:pt x="192" y="568"/>
                  <a:pt x="200" y="560"/>
                </a:cubicBezTo>
                <a:cubicBezTo>
                  <a:pt x="208" y="552"/>
                  <a:pt x="224" y="488"/>
                  <a:pt x="200" y="464"/>
                </a:cubicBezTo>
                <a:cubicBezTo>
                  <a:pt x="176" y="440"/>
                  <a:pt x="72" y="432"/>
                  <a:pt x="56" y="416"/>
                </a:cubicBezTo>
                <a:cubicBezTo>
                  <a:pt x="40" y="400"/>
                  <a:pt x="88" y="376"/>
                  <a:pt x="104" y="368"/>
                </a:cubicBezTo>
                <a:cubicBezTo>
                  <a:pt x="120" y="360"/>
                  <a:pt x="160" y="384"/>
                  <a:pt x="152" y="368"/>
                </a:cubicBezTo>
                <a:cubicBezTo>
                  <a:pt x="144" y="352"/>
                  <a:pt x="80" y="288"/>
                  <a:pt x="56" y="272"/>
                </a:cubicBezTo>
                <a:cubicBezTo>
                  <a:pt x="32" y="256"/>
                  <a:pt x="16" y="312"/>
                  <a:pt x="8" y="272"/>
                </a:cubicBezTo>
                <a:cubicBezTo>
                  <a:pt x="0" y="232"/>
                  <a:pt x="0" y="64"/>
                  <a:pt x="8" y="32"/>
                </a:cubicBezTo>
                <a:cubicBezTo>
                  <a:pt x="16" y="0"/>
                  <a:pt x="40" y="56"/>
                  <a:pt x="56" y="80"/>
                </a:cubicBezTo>
                <a:cubicBezTo>
                  <a:pt x="72" y="104"/>
                  <a:pt x="88" y="152"/>
                  <a:pt x="104" y="176"/>
                </a:cubicBezTo>
                <a:cubicBezTo>
                  <a:pt x="120" y="200"/>
                  <a:pt x="136" y="216"/>
                  <a:pt x="152" y="224"/>
                </a:cubicBezTo>
                <a:cubicBezTo>
                  <a:pt x="168" y="232"/>
                  <a:pt x="200" y="240"/>
                  <a:pt x="200" y="224"/>
                </a:cubicBezTo>
                <a:cubicBezTo>
                  <a:pt x="200" y="208"/>
                  <a:pt x="144" y="144"/>
                  <a:pt x="152" y="128"/>
                </a:cubicBezTo>
                <a:cubicBezTo>
                  <a:pt x="160" y="112"/>
                  <a:pt x="224" y="120"/>
                  <a:pt x="248" y="128"/>
                </a:cubicBezTo>
                <a:cubicBezTo>
                  <a:pt x="272" y="136"/>
                  <a:pt x="280" y="168"/>
                  <a:pt x="296" y="176"/>
                </a:cubicBezTo>
                <a:cubicBezTo>
                  <a:pt x="312" y="184"/>
                  <a:pt x="344" y="168"/>
                  <a:pt x="344" y="176"/>
                </a:cubicBezTo>
                <a:cubicBezTo>
                  <a:pt x="344" y="184"/>
                  <a:pt x="272" y="208"/>
                  <a:pt x="296" y="224"/>
                </a:cubicBezTo>
                <a:cubicBezTo>
                  <a:pt x="320" y="240"/>
                  <a:pt x="440" y="264"/>
                  <a:pt x="488" y="272"/>
                </a:cubicBezTo>
                <a:cubicBezTo>
                  <a:pt x="536" y="280"/>
                  <a:pt x="568" y="288"/>
                  <a:pt x="584" y="272"/>
                </a:cubicBezTo>
                <a:cubicBezTo>
                  <a:pt x="600" y="256"/>
                  <a:pt x="576" y="200"/>
                  <a:pt x="584" y="176"/>
                </a:cubicBezTo>
                <a:cubicBezTo>
                  <a:pt x="592" y="152"/>
                  <a:pt x="624" y="128"/>
                  <a:pt x="632" y="128"/>
                </a:cubicBezTo>
                <a:cubicBezTo>
                  <a:pt x="640" y="128"/>
                  <a:pt x="616" y="168"/>
                  <a:pt x="632" y="176"/>
                </a:cubicBezTo>
                <a:cubicBezTo>
                  <a:pt x="648" y="184"/>
                  <a:pt x="704" y="176"/>
                  <a:pt x="728" y="176"/>
                </a:cubicBezTo>
                <a:cubicBezTo>
                  <a:pt x="752" y="176"/>
                  <a:pt x="776" y="168"/>
                  <a:pt x="776" y="176"/>
                </a:cubicBezTo>
                <a:close/>
              </a:path>
            </a:pathLst>
          </a:custGeom>
          <a:solidFill>
            <a:srgbClr val="00CC66"/>
          </a:solidFill>
          <a:ln w="9525" cap="flat" cmpd="sng">
            <a:solidFill>
              <a:schemeClr val="tx1"/>
            </a:solidFill>
            <a:prstDash val="solid"/>
            <a:round/>
            <a:headEnd/>
            <a:tailEnd/>
          </a:ln>
          <a:effectLst/>
        </p:spPr>
        <p:txBody>
          <a:bodyPr/>
          <a:lstStyle/>
          <a:p>
            <a:endParaRPr lang="en-US"/>
          </a:p>
        </p:txBody>
      </p:sp>
      <p:sp>
        <p:nvSpPr>
          <p:cNvPr id="130073" name="Freeform 25"/>
          <p:cNvSpPr>
            <a:spLocks/>
          </p:cNvSpPr>
          <p:nvPr/>
        </p:nvSpPr>
        <p:spPr bwMode="auto">
          <a:xfrm>
            <a:off x="914400" y="5080000"/>
            <a:ext cx="1409700" cy="1473200"/>
          </a:xfrm>
          <a:custGeom>
            <a:avLst/>
            <a:gdLst/>
            <a:ahLst/>
            <a:cxnLst>
              <a:cxn ang="0">
                <a:pos x="864" y="304"/>
              </a:cxn>
              <a:cxn ang="0">
                <a:pos x="720" y="304"/>
              </a:cxn>
              <a:cxn ang="0">
                <a:pos x="672" y="256"/>
              </a:cxn>
              <a:cxn ang="0">
                <a:pos x="768" y="160"/>
              </a:cxn>
              <a:cxn ang="0">
                <a:pos x="768" y="112"/>
              </a:cxn>
              <a:cxn ang="0">
                <a:pos x="528" y="112"/>
              </a:cxn>
              <a:cxn ang="0">
                <a:pos x="480" y="16"/>
              </a:cxn>
              <a:cxn ang="0">
                <a:pos x="384" y="16"/>
              </a:cxn>
              <a:cxn ang="0">
                <a:pos x="384" y="112"/>
              </a:cxn>
              <a:cxn ang="0">
                <a:pos x="384" y="160"/>
              </a:cxn>
              <a:cxn ang="0">
                <a:pos x="480" y="208"/>
              </a:cxn>
              <a:cxn ang="0">
                <a:pos x="480" y="256"/>
              </a:cxn>
              <a:cxn ang="0">
                <a:pos x="432" y="208"/>
              </a:cxn>
              <a:cxn ang="0">
                <a:pos x="384" y="208"/>
              </a:cxn>
              <a:cxn ang="0">
                <a:pos x="336" y="160"/>
              </a:cxn>
              <a:cxn ang="0">
                <a:pos x="288" y="208"/>
              </a:cxn>
              <a:cxn ang="0">
                <a:pos x="240" y="208"/>
              </a:cxn>
              <a:cxn ang="0">
                <a:pos x="240" y="304"/>
              </a:cxn>
              <a:cxn ang="0">
                <a:pos x="192" y="208"/>
              </a:cxn>
              <a:cxn ang="0">
                <a:pos x="144" y="208"/>
              </a:cxn>
              <a:cxn ang="0">
                <a:pos x="144" y="256"/>
              </a:cxn>
              <a:cxn ang="0">
                <a:pos x="96" y="304"/>
              </a:cxn>
              <a:cxn ang="0">
                <a:pos x="48" y="304"/>
              </a:cxn>
              <a:cxn ang="0">
                <a:pos x="0" y="352"/>
              </a:cxn>
              <a:cxn ang="0">
                <a:pos x="48" y="448"/>
              </a:cxn>
              <a:cxn ang="0">
                <a:pos x="144" y="400"/>
              </a:cxn>
              <a:cxn ang="0">
                <a:pos x="96" y="496"/>
              </a:cxn>
              <a:cxn ang="0">
                <a:pos x="96" y="544"/>
              </a:cxn>
              <a:cxn ang="0">
                <a:pos x="96" y="592"/>
              </a:cxn>
              <a:cxn ang="0">
                <a:pos x="48" y="688"/>
              </a:cxn>
              <a:cxn ang="0">
                <a:pos x="96" y="784"/>
              </a:cxn>
              <a:cxn ang="0">
                <a:pos x="96" y="832"/>
              </a:cxn>
              <a:cxn ang="0">
                <a:pos x="48" y="832"/>
              </a:cxn>
              <a:cxn ang="0">
                <a:pos x="48" y="880"/>
              </a:cxn>
              <a:cxn ang="0">
                <a:pos x="48" y="928"/>
              </a:cxn>
              <a:cxn ang="0">
                <a:pos x="144" y="880"/>
              </a:cxn>
              <a:cxn ang="0">
                <a:pos x="144" y="784"/>
              </a:cxn>
              <a:cxn ang="0">
                <a:pos x="240" y="784"/>
              </a:cxn>
              <a:cxn ang="0">
                <a:pos x="288" y="688"/>
              </a:cxn>
              <a:cxn ang="0">
                <a:pos x="384" y="688"/>
              </a:cxn>
              <a:cxn ang="0">
                <a:pos x="480" y="640"/>
              </a:cxn>
              <a:cxn ang="0">
                <a:pos x="528" y="592"/>
              </a:cxn>
              <a:cxn ang="0">
                <a:pos x="576" y="496"/>
              </a:cxn>
              <a:cxn ang="0">
                <a:pos x="576" y="448"/>
              </a:cxn>
              <a:cxn ang="0">
                <a:pos x="624" y="448"/>
              </a:cxn>
              <a:cxn ang="0">
                <a:pos x="624" y="400"/>
              </a:cxn>
              <a:cxn ang="0">
                <a:pos x="672" y="352"/>
              </a:cxn>
              <a:cxn ang="0">
                <a:pos x="720" y="400"/>
              </a:cxn>
              <a:cxn ang="0">
                <a:pos x="864" y="352"/>
              </a:cxn>
              <a:cxn ang="0">
                <a:pos x="864" y="304"/>
              </a:cxn>
            </a:cxnLst>
            <a:rect l="0" t="0" r="r" b="b"/>
            <a:pathLst>
              <a:path w="888" h="928">
                <a:moveTo>
                  <a:pt x="864" y="304"/>
                </a:moveTo>
                <a:cubicBezTo>
                  <a:pt x="840" y="296"/>
                  <a:pt x="752" y="312"/>
                  <a:pt x="720" y="304"/>
                </a:cubicBezTo>
                <a:cubicBezTo>
                  <a:pt x="688" y="296"/>
                  <a:pt x="664" y="280"/>
                  <a:pt x="672" y="256"/>
                </a:cubicBezTo>
                <a:cubicBezTo>
                  <a:pt x="680" y="232"/>
                  <a:pt x="752" y="184"/>
                  <a:pt x="768" y="160"/>
                </a:cubicBezTo>
                <a:cubicBezTo>
                  <a:pt x="784" y="136"/>
                  <a:pt x="808" y="120"/>
                  <a:pt x="768" y="112"/>
                </a:cubicBezTo>
                <a:cubicBezTo>
                  <a:pt x="728" y="104"/>
                  <a:pt x="576" y="128"/>
                  <a:pt x="528" y="112"/>
                </a:cubicBezTo>
                <a:cubicBezTo>
                  <a:pt x="480" y="96"/>
                  <a:pt x="504" y="32"/>
                  <a:pt x="480" y="16"/>
                </a:cubicBezTo>
                <a:cubicBezTo>
                  <a:pt x="456" y="0"/>
                  <a:pt x="400" y="0"/>
                  <a:pt x="384" y="16"/>
                </a:cubicBezTo>
                <a:cubicBezTo>
                  <a:pt x="368" y="32"/>
                  <a:pt x="384" y="88"/>
                  <a:pt x="384" y="112"/>
                </a:cubicBezTo>
                <a:cubicBezTo>
                  <a:pt x="384" y="136"/>
                  <a:pt x="368" y="144"/>
                  <a:pt x="384" y="160"/>
                </a:cubicBezTo>
                <a:cubicBezTo>
                  <a:pt x="400" y="176"/>
                  <a:pt x="464" y="192"/>
                  <a:pt x="480" y="208"/>
                </a:cubicBezTo>
                <a:cubicBezTo>
                  <a:pt x="496" y="224"/>
                  <a:pt x="488" y="256"/>
                  <a:pt x="480" y="256"/>
                </a:cubicBezTo>
                <a:cubicBezTo>
                  <a:pt x="472" y="256"/>
                  <a:pt x="448" y="216"/>
                  <a:pt x="432" y="208"/>
                </a:cubicBezTo>
                <a:cubicBezTo>
                  <a:pt x="416" y="200"/>
                  <a:pt x="400" y="216"/>
                  <a:pt x="384" y="208"/>
                </a:cubicBezTo>
                <a:cubicBezTo>
                  <a:pt x="368" y="200"/>
                  <a:pt x="352" y="160"/>
                  <a:pt x="336" y="160"/>
                </a:cubicBezTo>
                <a:cubicBezTo>
                  <a:pt x="320" y="160"/>
                  <a:pt x="304" y="200"/>
                  <a:pt x="288" y="208"/>
                </a:cubicBezTo>
                <a:cubicBezTo>
                  <a:pt x="272" y="216"/>
                  <a:pt x="248" y="192"/>
                  <a:pt x="240" y="208"/>
                </a:cubicBezTo>
                <a:cubicBezTo>
                  <a:pt x="232" y="224"/>
                  <a:pt x="248" y="304"/>
                  <a:pt x="240" y="304"/>
                </a:cubicBezTo>
                <a:cubicBezTo>
                  <a:pt x="232" y="304"/>
                  <a:pt x="208" y="224"/>
                  <a:pt x="192" y="208"/>
                </a:cubicBezTo>
                <a:cubicBezTo>
                  <a:pt x="176" y="192"/>
                  <a:pt x="152" y="200"/>
                  <a:pt x="144" y="208"/>
                </a:cubicBezTo>
                <a:cubicBezTo>
                  <a:pt x="136" y="216"/>
                  <a:pt x="152" y="240"/>
                  <a:pt x="144" y="256"/>
                </a:cubicBezTo>
                <a:cubicBezTo>
                  <a:pt x="136" y="272"/>
                  <a:pt x="112" y="296"/>
                  <a:pt x="96" y="304"/>
                </a:cubicBezTo>
                <a:cubicBezTo>
                  <a:pt x="80" y="312"/>
                  <a:pt x="64" y="296"/>
                  <a:pt x="48" y="304"/>
                </a:cubicBezTo>
                <a:cubicBezTo>
                  <a:pt x="32" y="312"/>
                  <a:pt x="0" y="328"/>
                  <a:pt x="0" y="352"/>
                </a:cubicBezTo>
                <a:cubicBezTo>
                  <a:pt x="0" y="376"/>
                  <a:pt x="24" y="440"/>
                  <a:pt x="48" y="448"/>
                </a:cubicBezTo>
                <a:cubicBezTo>
                  <a:pt x="72" y="456"/>
                  <a:pt x="136" y="392"/>
                  <a:pt x="144" y="400"/>
                </a:cubicBezTo>
                <a:cubicBezTo>
                  <a:pt x="152" y="408"/>
                  <a:pt x="104" y="472"/>
                  <a:pt x="96" y="496"/>
                </a:cubicBezTo>
                <a:cubicBezTo>
                  <a:pt x="88" y="520"/>
                  <a:pt x="96" y="528"/>
                  <a:pt x="96" y="544"/>
                </a:cubicBezTo>
                <a:cubicBezTo>
                  <a:pt x="96" y="560"/>
                  <a:pt x="104" y="568"/>
                  <a:pt x="96" y="592"/>
                </a:cubicBezTo>
                <a:cubicBezTo>
                  <a:pt x="88" y="616"/>
                  <a:pt x="48" y="656"/>
                  <a:pt x="48" y="688"/>
                </a:cubicBezTo>
                <a:cubicBezTo>
                  <a:pt x="48" y="720"/>
                  <a:pt x="88" y="760"/>
                  <a:pt x="96" y="784"/>
                </a:cubicBezTo>
                <a:cubicBezTo>
                  <a:pt x="104" y="808"/>
                  <a:pt x="104" y="824"/>
                  <a:pt x="96" y="832"/>
                </a:cubicBezTo>
                <a:cubicBezTo>
                  <a:pt x="88" y="840"/>
                  <a:pt x="56" y="824"/>
                  <a:pt x="48" y="832"/>
                </a:cubicBezTo>
                <a:cubicBezTo>
                  <a:pt x="40" y="840"/>
                  <a:pt x="48" y="864"/>
                  <a:pt x="48" y="880"/>
                </a:cubicBezTo>
                <a:cubicBezTo>
                  <a:pt x="48" y="896"/>
                  <a:pt x="32" y="928"/>
                  <a:pt x="48" y="928"/>
                </a:cubicBezTo>
                <a:cubicBezTo>
                  <a:pt x="64" y="928"/>
                  <a:pt x="128" y="904"/>
                  <a:pt x="144" y="880"/>
                </a:cubicBezTo>
                <a:cubicBezTo>
                  <a:pt x="160" y="856"/>
                  <a:pt x="128" y="800"/>
                  <a:pt x="144" y="784"/>
                </a:cubicBezTo>
                <a:cubicBezTo>
                  <a:pt x="160" y="768"/>
                  <a:pt x="216" y="800"/>
                  <a:pt x="240" y="784"/>
                </a:cubicBezTo>
                <a:cubicBezTo>
                  <a:pt x="264" y="768"/>
                  <a:pt x="264" y="704"/>
                  <a:pt x="288" y="688"/>
                </a:cubicBezTo>
                <a:cubicBezTo>
                  <a:pt x="312" y="672"/>
                  <a:pt x="352" y="696"/>
                  <a:pt x="384" y="688"/>
                </a:cubicBezTo>
                <a:cubicBezTo>
                  <a:pt x="416" y="680"/>
                  <a:pt x="456" y="656"/>
                  <a:pt x="480" y="640"/>
                </a:cubicBezTo>
                <a:cubicBezTo>
                  <a:pt x="504" y="624"/>
                  <a:pt x="512" y="616"/>
                  <a:pt x="528" y="592"/>
                </a:cubicBezTo>
                <a:cubicBezTo>
                  <a:pt x="544" y="568"/>
                  <a:pt x="568" y="520"/>
                  <a:pt x="576" y="496"/>
                </a:cubicBezTo>
                <a:cubicBezTo>
                  <a:pt x="584" y="472"/>
                  <a:pt x="568" y="456"/>
                  <a:pt x="576" y="448"/>
                </a:cubicBezTo>
                <a:cubicBezTo>
                  <a:pt x="584" y="440"/>
                  <a:pt x="616" y="456"/>
                  <a:pt x="624" y="448"/>
                </a:cubicBezTo>
                <a:cubicBezTo>
                  <a:pt x="632" y="440"/>
                  <a:pt x="616" y="416"/>
                  <a:pt x="624" y="400"/>
                </a:cubicBezTo>
                <a:cubicBezTo>
                  <a:pt x="632" y="384"/>
                  <a:pt x="656" y="352"/>
                  <a:pt x="672" y="352"/>
                </a:cubicBezTo>
                <a:cubicBezTo>
                  <a:pt x="688" y="352"/>
                  <a:pt x="688" y="400"/>
                  <a:pt x="720" y="400"/>
                </a:cubicBezTo>
                <a:cubicBezTo>
                  <a:pt x="752" y="400"/>
                  <a:pt x="840" y="368"/>
                  <a:pt x="864" y="352"/>
                </a:cubicBezTo>
                <a:cubicBezTo>
                  <a:pt x="888" y="336"/>
                  <a:pt x="888" y="312"/>
                  <a:pt x="864" y="304"/>
                </a:cubicBezTo>
                <a:close/>
              </a:path>
            </a:pathLst>
          </a:custGeom>
          <a:solidFill>
            <a:srgbClr val="00FFFF"/>
          </a:solidFill>
          <a:ln w="9525" cap="flat" cmpd="sng">
            <a:solidFill>
              <a:schemeClr val="tx1"/>
            </a:solidFill>
            <a:prstDash val="solid"/>
            <a:round/>
            <a:headEnd/>
            <a:tailEnd/>
          </a:ln>
          <a:effectLst/>
        </p:spPr>
        <p:txBody>
          <a:bodyPr/>
          <a:lstStyle/>
          <a:p>
            <a:endParaRPr lang="en-US"/>
          </a:p>
        </p:txBody>
      </p:sp>
      <p:sp>
        <p:nvSpPr>
          <p:cNvPr id="130074" name="Freeform 26"/>
          <p:cNvSpPr>
            <a:spLocks/>
          </p:cNvSpPr>
          <p:nvPr/>
        </p:nvSpPr>
        <p:spPr bwMode="auto">
          <a:xfrm>
            <a:off x="1193800" y="1663700"/>
            <a:ext cx="1879600" cy="3987800"/>
          </a:xfrm>
          <a:custGeom>
            <a:avLst/>
            <a:gdLst/>
            <a:ahLst/>
            <a:cxnLst>
              <a:cxn ang="0">
                <a:pos x="208" y="8"/>
              </a:cxn>
              <a:cxn ang="0">
                <a:pos x="64" y="8"/>
              </a:cxn>
              <a:cxn ang="0">
                <a:pos x="16" y="56"/>
              </a:cxn>
              <a:cxn ang="0">
                <a:pos x="112" y="152"/>
              </a:cxn>
              <a:cxn ang="0">
                <a:pos x="112" y="296"/>
              </a:cxn>
              <a:cxn ang="0">
                <a:pos x="304" y="392"/>
              </a:cxn>
              <a:cxn ang="0">
                <a:pos x="352" y="584"/>
              </a:cxn>
              <a:cxn ang="0">
                <a:pos x="640" y="968"/>
              </a:cxn>
              <a:cxn ang="0">
                <a:pos x="784" y="1016"/>
              </a:cxn>
              <a:cxn ang="0">
                <a:pos x="880" y="1112"/>
              </a:cxn>
              <a:cxn ang="0">
                <a:pos x="928" y="1208"/>
              </a:cxn>
              <a:cxn ang="0">
                <a:pos x="1024" y="1352"/>
              </a:cxn>
              <a:cxn ang="0">
                <a:pos x="1072" y="1448"/>
              </a:cxn>
              <a:cxn ang="0">
                <a:pos x="1024" y="1592"/>
              </a:cxn>
              <a:cxn ang="0">
                <a:pos x="1072" y="1736"/>
              </a:cxn>
              <a:cxn ang="0">
                <a:pos x="1120" y="1736"/>
              </a:cxn>
              <a:cxn ang="0">
                <a:pos x="1120" y="1928"/>
              </a:cxn>
              <a:cxn ang="0">
                <a:pos x="928" y="1976"/>
              </a:cxn>
              <a:cxn ang="0">
                <a:pos x="1072" y="2120"/>
              </a:cxn>
              <a:cxn ang="0">
                <a:pos x="928" y="2264"/>
              </a:cxn>
              <a:cxn ang="0">
                <a:pos x="688" y="2456"/>
              </a:cxn>
              <a:cxn ang="0">
                <a:pos x="832" y="2408"/>
              </a:cxn>
              <a:cxn ang="0">
                <a:pos x="928" y="2312"/>
              </a:cxn>
              <a:cxn ang="0">
                <a:pos x="1120" y="2120"/>
              </a:cxn>
              <a:cxn ang="0">
                <a:pos x="1072" y="1976"/>
              </a:cxn>
              <a:cxn ang="0">
                <a:pos x="1168" y="1880"/>
              </a:cxn>
              <a:cxn ang="0">
                <a:pos x="1120" y="1640"/>
              </a:cxn>
              <a:cxn ang="0">
                <a:pos x="1120" y="1352"/>
              </a:cxn>
              <a:cxn ang="0">
                <a:pos x="880" y="1064"/>
              </a:cxn>
              <a:cxn ang="0">
                <a:pos x="784" y="872"/>
              </a:cxn>
              <a:cxn ang="0">
                <a:pos x="400" y="536"/>
              </a:cxn>
              <a:cxn ang="0">
                <a:pos x="304" y="344"/>
              </a:cxn>
              <a:cxn ang="0">
                <a:pos x="160" y="248"/>
              </a:cxn>
              <a:cxn ang="0">
                <a:pos x="208" y="104"/>
              </a:cxn>
            </a:cxnLst>
            <a:rect l="0" t="0" r="r" b="b"/>
            <a:pathLst>
              <a:path w="1184" h="2512">
                <a:moveTo>
                  <a:pt x="256" y="56"/>
                </a:moveTo>
                <a:cubicBezTo>
                  <a:pt x="256" y="40"/>
                  <a:pt x="224" y="8"/>
                  <a:pt x="208" y="8"/>
                </a:cubicBezTo>
                <a:cubicBezTo>
                  <a:pt x="192" y="8"/>
                  <a:pt x="184" y="56"/>
                  <a:pt x="160" y="56"/>
                </a:cubicBezTo>
                <a:cubicBezTo>
                  <a:pt x="136" y="56"/>
                  <a:pt x="88" y="16"/>
                  <a:pt x="64" y="8"/>
                </a:cubicBezTo>
                <a:cubicBezTo>
                  <a:pt x="40" y="0"/>
                  <a:pt x="24" y="0"/>
                  <a:pt x="16" y="8"/>
                </a:cubicBezTo>
                <a:cubicBezTo>
                  <a:pt x="8" y="16"/>
                  <a:pt x="16" y="40"/>
                  <a:pt x="16" y="56"/>
                </a:cubicBezTo>
                <a:cubicBezTo>
                  <a:pt x="16" y="72"/>
                  <a:pt x="0" y="88"/>
                  <a:pt x="16" y="104"/>
                </a:cubicBezTo>
                <a:cubicBezTo>
                  <a:pt x="32" y="120"/>
                  <a:pt x="96" y="128"/>
                  <a:pt x="112" y="152"/>
                </a:cubicBezTo>
                <a:cubicBezTo>
                  <a:pt x="128" y="176"/>
                  <a:pt x="112" y="224"/>
                  <a:pt x="112" y="248"/>
                </a:cubicBezTo>
                <a:cubicBezTo>
                  <a:pt x="112" y="272"/>
                  <a:pt x="96" y="272"/>
                  <a:pt x="112" y="296"/>
                </a:cubicBezTo>
                <a:cubicBezTo>
                  <a:pt x="128" y="320"/>
                  <a:pt x="176" y="376"/>
                  <a:pt x="208" y="392"/>
                </a:cubicBezTo>
                <a:cubicBezTo>
                  <a:pt x="240" y="408"/>
                  <a:pt x="280" y="376"/>
                  <a:pt x="304" y="392"/>
                </a:cubicBezTo>
                <a:cubicBezTo>
                  <a:pt x="328" y="408"/>
                  <a:pt x="344" y="456"/>
                  <a:pt x="352" y="488"/>
                </a:cubicBezTo>
                <a:cubicBezTo>
                  <a:pt x="360" y="520"/>
                  <a:pt x="320" y="536"/>
                  <a:pt x="352" y="584"/>
                </a:cubicBezTo>
                <a:cubicBezTo>
                  <a:pt x="384" y="632"/>
                  <a:pt x="496" y="712"/>
                  <a:pt x="544" y="776"/>
                </a:cubicBezTo>
                <a:cubicBezTo>
                  <a:pt x="592" y="840"/>
                  <a:pt x="600" y="944"/>
                  <a:pt x="640" y="968"/>
                </a:cubicBezTo>
                <a:cubicBezTo>
                  <a:pt x="680" y="992"/>
                  <a:pt x="760" y="912"/>
                  <a:pt x="784" y="920"/>
                </a:cubicBezTo>
                <a:cubicBezTo>
                  <a:pt x="808" y="928"/>
                  <a:pt x="768" y="992"/>
                  <a:pt x="784" y="1016"/>
                </a:cubicBezTo>
                <a:cubicBezTo>
                  <a:pt x="800" y="1040"/>
                  <a:pt x="864" y="1048"/>
                  <a:pt x="880" y="1064"/>
                </a:cubicBezTo>
                <a:cubicBezTo>
                  <a:pt x="896" y="1080"/>
                  <a:pt x="880" y="1096"/>
                  <a:pt x="880" y="1112"/>
                </a:cubicBezTo>
                <a:cubicBezTo>
                  <a:pt x="880" y="1128"/>
                  <a:pt x="872" y="1144"/>
                  <a:pt x="880" y="1160"/>
                </a:cubicBezTo>
                <a:cubicBezTo>
                  <a:pt x="888" y="1176"/>
                  <a:pt x="904" y="1192"/>
                  <a:pt x="928" y="1208"/>
                </a:cubicBezTo>
                <a:cubicBezTo>
                  <a:pt x="952" y="1224"/>
                  <a:pt x="1008" y="1232"/>
                  <a:pt x="1024" y="1256"/>
                </a:cubicBezTo>
                <a:cubicBezTo>
                  <a:pt x="1040" y="1280"/>
                  <a:pt x="1016" y="1328"/>
                  <a:pt x="1024" y="1352"/>
                </a:cubicBezTo>
                <a:cubicBezTo>
                  <a:pt x="1032" y="1376"/>
                  <a:pt x="1064" y="1384"/>
                  <a:pt x="1072" y="1400"/>
                </a:cubicBezTo>
                <a:cubicBezTo>
                  <a:pt x="1080" y="1416"/>
                  <a:pt x="1080" y="1432"/>
                  <a:pt x="1072" y="1448"/>
                </a:cubicBezTo>
                <a:cubicBezTo>
                  <a:pt x="1064" y="1464"/>
                  <a:pt x="1032" y="1472"/>
                  <a:pt x="1024" y="1496"/>
                </a:cubicBezTo>
                <a:cubicBezTo>
                  <a:pt x="1016" y="1520"/>
                  <a:pt x="1016" y="1568"/>
                  <a:pt x="1024" y="1592"/>
                </a:cubicBezTo>
                <a:cubicBezTo>
                  <a:pt x="1032" y="1616"/>
                  <a:pt x="1064" y="1616"/>
                  <a:pt x="1072" y="1640"/>
                </a:cubicBezTo>
                <a:cubicBezTo>
                  <a:pt x="1080" y="1664"/>
                  <a:pt x="1080" y="1720"/>
                  <a:pt x="1072" y="1736"/>
                </a:cubicBezTo>
                <a:cubicBezTo>
                  <a:pt x="1064" y="1752"/>
                  <a:pt x="1016" y="1736"/>
                  <a:pt x="1024" y="1736"/>
                </a:cubicBezTo>
                <a:cubicBezTo>
                  <a:pt x="1032" y="1736"/>
                  <a:pt x="1104" y="1712"/>
                  <a:pt x="1120" y="1736"/>
                </a:cubicBezTo>
                <a:cubicBezTo>
                  <a:pt x="1136" y="1760"/>
                  <a:pt x="1120" y="1848"/>
                  <a:pt x="1120" y="1880"/>
                </a:cubicBezTo>
                <a:cubicBezTo>
                  <a:pt x="1120" y="1912"/>
                  <a:pt x="1152" y="1920"/>
                  <a:pt x="1120" y="1928"/>
                </a:cubicBezTo>
                <a:cubicBezTo>
                  <a:pt x="1088" y="1936"/>
                  <a:pt x="960" y="1920"/>
                  <a:pt x="928" y="1928"/>
                </a:cubicBezTo>
                <a:cubicBezTo>
                  <a:pt x="896" y="1936"/>
                  <a:pt x="904" y="1960"/>
                  <a:pt x="928" y="1976"/>
                </a:cubicBezTo>
                <a:cubicBezTo>
                  <a:pt x="952" y="1992"/>
                  <a:pt x="1048" y="2000"/>
                  <a:pt x="1072" y="2024"/>
                </a:cubicBezTo>
                <a:cubicBezTo>
                  <a:pt x="1096" y="2048"/>
                  <a:pt x="1080" y="2088"/>
                  <a:pt x="1072" y="2120"/>
                </a:cubicBezTo>
                <a:cubicBezTo>
                  <a:pt x="1064" y="2152"/>
                  <a:pt x="1048" y="2192"/>
                  <a:pt x="1024" y="2216"/>
                </a:cubicBezTo>
                <a:cubicBezTo>
                  <a:pt x="1000" y="2240"/>
                  <a:pt x="968" y="2256"/>
                  <a:pt x="928" y="2264"/>
                </a:cubicBezTo>
                <a:cubicBezTo>
                  <a:pt x="888" y="2272"/>
                  <a:pt x="824" y="2232"/>
                  <a:pt x="784" y="2264"/>
                </a:cubicBezTo>
                <a:cubicBezTo>
                  <a:pt x="744" y="2296"/>
                  <a:pt x="704" y="2416"/>
                  <a:pt x="688" y="2456"/>
                </a:cubicBezTo>
                <a:cubicBezTo>
                  <a:pt x="672" y="2496"/>
                  <a:pt x="664" y="2512"/>
                  <a:pt x="688" y="2504"/>
                </a:cubicBezTo>
                <a:cubicBezTo>
                  <a:pt x="712" y="2496"/>
                  <a:pt x="808" y="2440"/>
                  <a:pt x="832" y="2408"/>
                </a:cubicBezTo>
                <a:cubicBezTo>
                  <a:pt x="856" y="2376"/>
                  <a:pt x="816" y="2328"/>
                  <a:pt x="832" y="2312"/>
                </a:cubicBezTo>
                <a:cubicBezTo>
                  <a:pt x="848" y="2296"/>
                  <a:pt x="896" y="2320"/>
                  <a:pt x="928" y="2312"/>
                </a:cubicBezTo>
                <a:cubicBezTo>
                  <a:pt x="960" y="2304"/>
                  <a:pt x="992" y="2296"/>
                  <a:pt x="1024" y="2264"/>
                </a:cubicBezTo>
                <a:cubicBezTo>
                  <a:pt x="1056" y="2232"/>
                  <a:pt x="1104" y="2160"/>
                  <a:pt x="1120" y="2120"/>
                </a:cubicBezTo>
                <a:cubicBezTo>
                  <a:pt x="1136" y="2080"/>
                  <a:pt x="1128" y="2048"/>
                  <a:pt x="1120" y="2024"/>
                </a:cubicBezTo>
                <a:cubicBezTo>
                  <a:pt x="1112" y="2000"/>
                  <a:pt x="1064" y="1992"/>
                  <a:pt x="1072" y="1976"/>
                </a:cubicBezTo>
                <a:cubicBezTo>
                  <a:pt x="1080" y="1960"/>
                  <a:pt x="1152" y="1944"/>
                  <a:pt x="1168" y="1928"/>
                </a:cubicBezTo>
                <a:cubicBezTo>
                  <a:pt x="1184" y="1912"/>
                  <a:pt x="1168" y="1920"/>
                  <a:pt x="1168" y="1880"/>
                </a:cubicBezTo>
                <a:cubicBezTo>
                  <a:pt x="1168" y="1840"/>
                  <a:pt x="1176" y="1728"/>
                  <a:pt x="1168" y="1688"/>
                </a:cubicBezTo>
                <a:cubicBezTo>
                  <a:pt x="1160" y="1648"/>
                  <a:pt x="1136" y="1680"/>
                  <a:pt x="1120" y="1640"/>
                </a:cubicBezTo>
                <a:cubicBezTo>
                  <a:pt x="1104" y="1600"/>
                  <a:pt x="1072" y="1496"/>
                  <a:pt x="1072" y="1448"/>
                </a:cubicBezTo>
                <a:cubicBezTo>
                  <a:pt x="1072" y="1400"/>
                  <a:pt x="1128" y="1392"/>
                  <a:pt x="1120" y="1352"/>
                </a:cubicBezTo>
                <a:cubicBezTo>
                  <a:pt x="1112" y="1312"/>
                  <a:pt x="1064" y="1256"/>
                  <a:pt x="1024" y="1208"/>
                </a:cubicBezTo>
                <a:cubicBezTo>
                  <a:pt x="984" y="1160"/>
                  <a:pt x="896" y="1096"/>
                  <a:pt x="880" y="1064"/>
                </a:cubicBezTo>
                <a:cubicBezTo>
                  <a:pt x="864" y="1032"/>
                  <a:pt x="944" y="1048"/>
                  <a:pt x="928" y="1016"/>
                </a:cubicBezTo>
                <a:cubicBezTo>
                  <a:pt x="912" y="984"/>
                  <a:pt x="848" y="920"/>
                  <a:pt x="784" y="872"/>
                </a:cubicBezTo>
                <a:cubicBezTo>
                  <a:pt x="720" y="824"/>
                  <a:pt x="608" y="784"/>
                  <a:pt x="544" y="728"/>
                </a:cubicBezTo>
                <a:cubicBezTo>
                  <a:pt x="480" y="672"/>
                  <a:pt x="424" y="584"/>
                  <a:pt x="400" y="536"/>
                </a:cubicBezTo>
                <a:cubicBezTo>
                  <a:pt x="376" y="488"/>
                  <a:pt x="416" y="472"/>
                  <a:pt x="400" y="440"/>
                </a:cubicBezTo>
                <a:cubicBezTo>
                  <a:pt x="384" y="408"/>
                  <a:pt x="336" y="360"/>
                  <a:pt x="304" y="344"/>
                </a:cubicBezTo>
                <a:cubicBezTo>
                  <a:pt x="272" y="328"/>
                  <a:pt x="232" y="360"/>
                  <a:pt x="208" y="344"/>
                </a:cubicBezTo>
                <a:cubicBezTo>
                  <a:pt x="184" y="328"/>
                  <a:pt x="160" y="280"/>
                  <a:pt x="160" y="248"/>
                </a:cubicBezTo>
                <a:cubicBezTo>
                  <a:pt x="160" y="216"/>
                  <a:pt x="200" y="176"/>
                  <a:pt x="208" y="152"/>
                </a:cubicBezTo>
                <a:cubicBezTo>
                  <a:pt x="216" y="128"/>
                  <a:pt x="200" y="120"/>
                  <a:pt x="208" y="104"/>
                </a:cubicBezTo>
                <a:cubicBezTo>
                  <a:pt x="216" y="88"/>
                  <a:pt x="256" y="72"/>
                  <a:pt x="256" y="56"/>
                </a:cubicBezTo>
                <a:close/>
              </a:path>
            </a:pathLst>
          </a:custGeom>
          <a:solidFill>
            <a:srgbClr val="00FF00"/>
          </a:solidFill>
          <a:ln w="9525" cap="flat" cmpd="sng">
            <a:solidFill>
              <a:schemeClr val="tx1"/>
            </a:solidFill>
            <a:prstDash val="solid"/>
            <a:round/>
            <a:headEnd/>
            <a:tailEnd/>
          </a:ln>
          <a:effectLst/>
        </p:spPr>
        <p:txBody>
          <a:bodyPr/>
          <a:lstStyle/>
          <a:p>
            <a:endParaRPr lang="en-US"/>
          </a:p>
        </p:txBody>
      </p:sp>
      <p:sp>
        <p:nvSpPr>
          <p:cNvPr id="130075" name="Line 27"/>
          <p:cNvSpPr>
            <a:spLocks noChangeShapeType="1"/>
          </p:cNvSpPr>
          <p:nvPr/>
        </p:nvSpPr>
        <p:spPr bwMode="auto">
          <a:xfrm flipH="1" flipV="1">
            <a:off x="2514600" y="4038600"/>
            <a:ext cx="3124200" cy="2057400"/>
          </a:xfrm>
          <a:prstGeom prst="line">
            <a:avLst/>
          </a:prstGeom>
          <a:noFill/>
          <a:ln w="57150">
            <a:solidFill>
              <a:srgbClr val="000099"/>
            </a:solidFill>
            <a:round/>
            <a:headEnd/>
            <a:tailEnd type="triangle" w="med" len="med"/>
          </a:ln>
          <a:effectLst/>
        </p:spPr>
        <p:txBody>
          <a:bodyPr/>
          <a:lstStyle/>
          <a:p>
            <a:endParaRPr lang="en-US"/>
          </a:p>
        </p:txBody>
      </p:sp>
      <p:grpSp>
        <p:nvGrpSpPr>
          <p:cNvPr id="130058" name="Group 10"/>
          <p:cNvGrpSpPr>
            <a:grpSpLocks/>
          </p:cNvGrpSpPr>
          <p:nvPr/>
        </p:nvGrpSpPr>
        <p:grpSpPr bwMode="auto">
          <a:xfrm>
            <a:off x="2057400" y="990600"/>
            <a:ext cx="2692400" cy="803275"/>
            <a:chOff x="1152" y="480"/>
            <a:chExt cx="1696" cy="506"/>
          </a:xfrm>
        </p:grpSpPr>
        <p:sp>
          <p:nvSpPr>
            <p:cNvPr id="130059" name="AutoShape 11"/>
            <p:cNvSpPr>
              <a:spLocks noChangeArrowheads="1"/>
            </p:cNvSpPr>
            <p:nvPr/>
          </p:nvSpPr>
          <p:spPr bwMode="auto">
            <a:xfrm>
              <a:off x="1152" y="480"/>
              <a:ext cx="1632" cy="384"/>
            </a:xfrm>
            <a:prstGeom prst="leftArrow">
              <a:avLst>
                <a:gd name="adj1" fmla="val 50000"/>
                <a:gd name="adj2" fmla="val 10625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30060" name="Text Box 12"/>
            <p:cNvSpPr txBox="1">
              <a:spLocks noChangeArrowheads="1"/>
            </p:cNvSpPr>
            <p:nvPr/>
          </p:nvSpPr>
          <p:spPr bwMode="auto">
            <a:xfrm>
              <a:off x="1360" y="544"/>
              <a:ext cx="1488" cy="442"/>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pPr>
              <a:r>
                <a:rPr lang="en-US" sz="2000" b="1">
                  <a:solidFill>
                    <a:srgbClr val="FF0000"/>
                  </a:solidFill>
                  <a:effectLst>
                    <a:outerShdw blurRad="38100" dist="38100" dir="2700000" algn="tl">
                      <a:srgbClr val="C0C0C0"/>
                    </a:outerShdw>
                  </a:effectLst>
                  <a:latin typeface="Arial "/>
                </a:rPr>
                <a:t>Đồng bằng Bắc bộ</a:t>
              </a:r>
            </a:p>
          </p:txBody>
        </p:sp>
      </p:grpSp>
      <p:sp>
        <p:nvSpPr>
          <p:cNvPr id="130076" name="Line 28"/>
          <p:cNvSpPr>
            <a:spLocks noChangeShapeType="1"/>
          </p:cNvSpPr>
          <p:nvPr/>
        </p:nvSpPr>
        <p:spPr bwMode="auto">
          <a:xfrm flipH="1" flipV="1">
            <a:off x="1676400" y="1219200"/>
            <a:ext cx="3962400" cy="4876800"/>
          </a:xfrm>
          <a:prstGeom prst="line">
            <a:avLst/>
          </a:prstGeom>
          <a:noFill/>
          <a:ln w="57150">
            <a:solidFill>
              <a:srgbClr val="990000"/>
            </a:solidFill>
            <a:round/>
            <a:headEnd/>
            <a:tailEnd type="triangle" w="med" len="med"/>
          </a:ln>
          <a:effectLst/>
        </p:spPr>
        <p:txBody>
          <a:bodyPr/>
          <a:lstStyle/>
          <a:p>
            <a:endParaRPr lang="en-US"/>
          </a:p>
        </p:txBody>
      </p:sp>
      <p:sp>
        <p:nvSpPr>
          <p:cNvPr id="130077" name="Line 29"/>
          <p:cNvSpPr>
            <a:spLocks noChangeShapeType="1"/>
          </p:cNvSpPr>
          <p:nvPr/>
        </p:nvSpPr>
        <p:spPr bwMode="auto">
          <a:xfrm flipH="1" flipV="1">
            <a:off x="2590800" y="3276600"/>
            <a:ext cx="3048000" cy="2819400"/>
          </a:xfrm>
          <a:prstGeom prst="line">
            <a:avLst/>
          </a:prstGeom>
          <a:noFill/>
          <a:ln w="57150">
            <a:solidFill>
              <a:srgbClr val="990000"/>
            </a:solidFill>
            <a:round/>
            <a:headEnd/>
            <a:tailEnd type="triangle" w="med" len="med"/>
          </a:ln>
          <a:effectLst/>
        </p:spPr>
        <p:txBody>
          <a:bodyPr/>
          <a:lstStyle/>
          <a:p>
            <a:endParaRPr lang="en-US"/>
          </a:p>
        </p:txBody>
      </p:sp>
      <p:sp>
        <p:nvSpPr>
          <p:cNvPr id="130078" name="Line 30"/>
          <p:cNvSpPr>
            <a:spLocks noChangeShapeType="1"/>
          </p:cNvSpPr>
          <p:nvPr/>
        </p:nvSpPr>
        <p:spPr bwMode="auto">
          <a:xfrm flipH="1" flipV="1">
            <a:off x="1524000" y="5638800"/>
            <a:ext cx="4114800" cy="457200"/>
          </a:xfrm>
          <a:prstGeom prst="line">
            <a:avLst/>
          </a:prstGeom>
          <a:noFill/>
          <a:ln w="57150">
            <a:solidFill>
              <a:srgbClr val="990000"/>
            </a:solidFill>
            <a:round/>
            <a:headEnd/>
            <a:tailEnd type="triangle" w="med" len="med"/>
          </a:ln>
          <a:effectLst/>
        </p:spPr>
        <p:txBody>
          <a:bodyPr/>
          <a:lstStyle/>
          <a:p>
            <a:endParaRPr lang="en-US"/>
          </a:p>
        </p:txBody>
      </p:sp>
      <p:sp>
        <p:nvSpPr>
          <p:cNvPr id="130079" name="Text Box 31"/>
          <p:cNvSpPr txBox="1">
            <a:spLocks noChangeArrowheads="1"/>
          </p:cNvSpPr>
          <p:nvPr/>
        </p:nvSpPr>
        <p:spPr bwMode="auto">
          <a:xfrm>
            <a:off x="4800600" y="1066800"/>
            <a:ext cx="4343400" cy="1800225"/>
          </a:xfrm>
          <a:prstGeom prst="rect">
            <a:avLst/>
          </a:prstGeom>
          <a:noFill/>
          <a:ln w="9525">
            <a:noFill/>
            <a:miter lim="800000"/>
            <a:headEnd/>
            <a:tailEnd/>
          </a:ln>
          <a:effectLst/>
        </p:spPr>
        <p:txBody>
          <a:bodyPr>
            <a:spAutoFit/>
          </a:bodyPr>
          <a:lstStyle/>
          <a:p>
            <a:pPr eaLnBrk="1" hangingPunct="1"/>
            <a:r>
              <a:rPr lang="en-US" sz="2800" b="1">
                <a:solidFill>
                  <a:srgbClr val="0000FF"/>
                </a:solidFill>
                <a:effectLst>
                  <a:outerShdw blurRad="38100" dist="38100" dir="2700000" algn="tl">
                    <a:srgbClr val="C0C0C0"/>
                  </a:outerShdw>
                </a:effectLst>
                <a:latin typeface="Arial "/>
              </a:rPr>
              <a:t>    Phần đất liền của nước ta khoảng ¾ diện tích là đồi núi, chủ yếu là đồi núi thấp.</a:t>
            </a:r>
          </a:p>
        </p:txBody>
      </p:sp>
      <p:sp>
        <p:nvSpPr>
          <p:cNvPr id="130080" name="Text Box 32"/>
          <p:cNvSpPr txBox="1">
            <a:spLocks noChangeArrowheads="1"/>
          </p:cNvSpPr>
          <p:nvPr/>
        </p:nvSpPr>
        <p:spPr bwMode="auto">
          <a:xfrm>
            <a:off x="4800600" y="3200400"/>
            <a:ext cx="4343400" cy="1373188"/>
          </a:xfrm>
          <a:prstGeom prst="rect">
            <a:avLst/>
          </a:prstGeom>
          <a:noFill/>
          <a:ln w="9525">
            <a:noFill/>
            <a:miter lim="800000"/>
            <a:headEnd/>
            <a:tailEnd/>
          </a:ln>
          <a:effectLst/>
        </p:spPr>
        <p:txBody>
          <a:bodyPr>
            <a:spAutoFit/>
          </a:bodyPr>
          <a:lstStyle/>
          <a:p>
            <a:pPr eaLnBrk="1" hangingPunct="1"/>
            <a:r>
              <a:rPr lang="en-US" sz="2800" b="1">
                <a:solidFill>
                  <a:srgbClr val="0000FF"/>
                </a:solidFill>
                <a:effectLst>
                  <a:outerShdw blurRad="38100" dist="38100" dir="2700000" algn="tl">
                    <a:srgbClr val="C0C0C0"/>
                  </a:outerShdw>
                </a:effectLst>
                <a:latin typeface="Arial "/>
              </a:rPr>
              <a:t>    Diện tích phần đồng bằng chỉ khoảng ¼ diện tích đất liền.</a:t>
            </a:r>
          </a:p>
        </p:txBody>
      </p:sp>
      <p:grpSp>
        <p:nvGrpSpPr>
          <p:cNvPr id="130134" name="Group 86"/>
          <p:cNvGrpSpPr>
            <a:grpSpLocks/>
          </p:cNvGrpSpPr>
          <p:nvPr/>
        </p:nvGrpSpPr>
        <p:grpSpPr bwMode="auto">
          <a:xfrm>
            <a:off x="0" y="2819400"/>
            <a:ext cx="1905000" cy="1866900"/>
            <a:chOff x="0" y="1776"/>
            <a:chExt cx="1200" cy="1176"/>
          </a:xfrm>
        </p:grpSpPr>
        <p:sp>
          <p:nvSpPr>
            <p:cNvPr id="130081" name="AutoShape 33"/>
            <p:cNvSpPr>
              <a:spLocks noChangeArrowheads="1"/>
            </p:cNvSpPr>
            <p:nvPr/>
          </p:nvSpPr>
          <p:spPr bwMode="auto">
            <a:xfrm rot="5400000">
              <a:off x="-12" y="1788"/>
              <a:ext cx="1176" cy="1152"/>
            </a:xfrm>
            <a:prstGeom prst="flowChartPunchedCard">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30082" name="Text Box 34"/>
            <p:cNvSpPr txBox="1">
              <a:spLocks noChangeArrowheads="1"/>
            </p:cNvSpPr>
            <p:nvPr/>
          </p:nvSpPr>
          <p:spPr bwMode="auto">
            <a:xfrm>
              <a:off x="0" y="1776"/>
              <a:ext cx="1200" cy="1048"/>
            </a:xfrm>
            <a:prstGeom prst="rect">
              <a:avLst/>
            </a:prstGeom>
            <a:noFill/>
            <a:ln w="9525" algn="ctr">
              <a:noFill/>
              <a:miter lim="800000"/>
              <a:headEnd/>
              <a:tailEnd/>
            </a:ln>
            <a:effectLst/>
          </p:spPr>
          <p:txBody>
            <a:bodyPr>
              <a:spAutoFit/>
            </a:bodyPr>
            <a:lstStyle/>
            <a:p>
              <a:pPr algn="ctr">
                <a:spcBef>
                  <a:spcPct val="50000"/>
                </a:spcBef>
              </a:pPr>
              <a:r>
                <a:rPr lang="en-US" sz="800" b="1">
                  <a:solidFill>
                    <a:srgbClr val="000000"/>
                  </a:solidFill>
                  <a:effectLst>
                    <a:outerShdw blurRad="38100" dist="38100" dir="2700000" algn="tl">
                      <a:srgbClr val="C0C0C0"/>
                    </a:outerShdw>
                  </a:effectLst>
                  <a:latin typeface="Arial "/>
                </a:rPr>
                <a:t>CHÚ GIẢI</a:t>
              </a:r>
            </a:p>
            <a:p>
              <a:pPr algn="ctr">
                <a:spcBef>
                  <a:spcPct val="50000"/>
                </a:spcBef>
              </a:pPr>
              <a:r>
                <a:rPr lang="en-US" sz="800" b="1">
                  <a:solidFill>
                    <a:srgbClr val="000000"/>
                  </a:solidFill>
                  <a:effectLst>
                    <a:outerShdw blurRad="38100" dist="38100" dir="2700000" algn="tl">
                      <a:srgbClr val="C0C0C0"/>
                    </a:outerShdw>
                  </a:effectLst>
                  <a:latin typeface="Arial "/>
                </a:rPr>
                <a:t>Phân tầng độ cao </a:t>
              </a:r>
              <a:r>
                <a:rPr lang="en-US" sz="800" b="1" i="1">
                  <a:solidFill>
                    <a:srgbClr val="000000"/>
                  </a:solidFill>
                  <a:effectLst>
                    <a:outerShdw blurRad="38100" dist="38100" dir="2700000" algn="tl">
                      <a:srgbClr val="C0C0C0"/>
                    </a:outerShdw>
                  </a:effectLst>
                  <a:latin typeface="Arial "/>
                </a:rPr>
                <a:t>(m)</a:t>
              </a:r>
            </a:p>
            <a:p>
              <a:pPr algn="ctr">
                <a:spcBef>
                  <a:spcPct val="50000"/>
                </a:spcBef>
              </a:pPr>
              <a:endParaRPr lang="en-US" sz="800" b="1">
                <a:solidFill>
                  <a:srgbClr val="000000"/>
                </a:solidFill>
                <a:effectLst>
                  <a:outerShdw blurRad="38100" dist="38100" dir="2700000" algn="tl">
                    <a:srgbClr val="C0C0C0"/>
                  </a:outerShdw>
                </a:effectLst>
                <a:latin typeface="Arial "/>
              </a:endParaRPr>
            </a:p>
            <a:p>
              <a:pPr>
                <a:spcBef>
                  <a:spcPct val="50000"/>
                </a:spcBef>
              </a:pPr>
              <a:r>
                <a:rPr lang="en-US" sz="700" b="1">
                  <a:solidFill>
                    <a:srgbClr val="000000"/>
                  </a:solidFill>
                  <a:effectLst>
                    <a:outerShdw blurRad="38100" dist="38100" dir="2700000" algn="tl">
                      <a:srgbClr val="C0C0C0"/>
                    </a:outerShdw>
                  </a:effectLst>
                  <a:latin typeface="Arial "/>
                </a:rPr>
                <a:t>0       50       200      500     1500 trên 1500</a:t>
              </a:r>
            </a:p>
            <a:p>
              <a:pPr>
                <a:spcBef>
                  <a:spcPct val="50000"/>
                </a:spcBef>
              </a:pPr>
              <a:r>
                <a:rPr lang="en-US" sz="800" b="1">
                  <a:solidFill>
                    <a:srgbClr val="000000"/>
                  </a:solidFill>
                  <a:effectLst>
                    <a:outerShdw blurRad="38100" dist="38100" dir="2700000" algn="tl">
                      <a:srgbClr val="C0C0C0"/>
                    </a:outerShdw>
                  </a:effectLst>
                  <a:latin typeface="Arial "/>
                </a:rPr>
                <a:t>                                  Dãy núi</a:t>
              </a:r>
            </a:p>
            <a:p>
              <a:pPr>
                <a:spcBef>
                  <a:spcPct val="50000"/>
                </a:spcBef>
              </a:pPr>
              <a:r>
                <a:rPr lang="en-US" sz="800" b="1">
                  <a:solidFill>
                    <a:srgbClr val="000000"/>
                  </a:solidFill>
                  <a:effectLst>
                    <a:outerShdw blurRad="38100" dist="38100" dir="2700000" algn="tl">
                      <a:srgbClr val="C0C0C0"/>
                    </a:outerShdw>
                  </a:effectLst>
                  <a:latin typeface="Arial "/>
                </a:rPr>
                <a:t>          1. Cánh cung Sông Gâm.</a:t>
              </a:r>
            </a:p>
            <a:p>
              <a:pPr>
                <a:spcBef>
                  <a:spcPct val="50000"/>
                </a:spcBef>
              </a:pPr>
              <a:r>
                <a:rPr lang="en-US" sz="800" b="1">
                  <a:solidFill>
                    <a:srgbClr val="000000"/>
                  </a:solidFill>
                  <a:effectLst>
                    <a:outerShdw blurRad="38100" dist="38100" dir="2700000" algn="tl">
                      <a:srgbClr val="C0C0C0"/>
                    </a:outerShdw>
                  </a:effectLst>
                  <a:latin typeface="Arial "/>
                </a:rPr>
                <a:t>          2. Cánh cung Ngân Sơn.</a:t>
              </a:r>
            </a:p>
            <a:p>
              <a:pPr>
                <a:spcBef>
                  <a:spcPct val="50000"/>
                </a:spcBef>
              </a:pPr>
              <a:r>
                <a:rPr lang="en-US" sz="800" b="1">
                  <a:solidFill>
                    <a:srgbClr val="000000"/>
                  </a:solidFill>
                  <a:effectLst>
                    <a:outerShdw blurRad="38100" dist="38100" dir="2700000" algn="tl">
                      <a:srgbClr val="C0C0C0"/>
                    </a:outerShdw>
                  </a:effectLst>
                  <a:latin typeface="Arial "/>
                </a:rPr>
                <a:t>          3. Cánh cung Bắc Sơn.</a:t>
              </a:r>
            </a:p>
            <a:p>
              <a:pPr>
                <a:spcBef>
                  <a:spcPct val="50000"/>
                </a:spcBef>
              </a:pPr>
              <a:r>
                <a:rPr lang="en-US" sz="800" b="1">
                  <a:solidFill>
                    <a:srgbClr val="000000"/>
                  </a:solidFill>
                  <a:effectLst>
                    <a:outerShdw blurRad="38100" dist="38100" dir="2700000" algn="tl">
                      <a:srgbClr val="C0C0C0"/>
                    </a:outerShdw>
                  </a:effectLst>
                  <a:latin typeface="Arial "/>
                </a:rPr>
                <a:t>          4. Cánh cung Đông Triều.</a:t>
              </a:r>
            </a:p>
          </p:txBody>
        </p:sp>
        <p:grpSp>
          <p:nvGrpSpPr>
            <p:cNvPr id="130131" name="Group 83"/>
            <p:cNvGrpSpPr>
              <a:grpSpLocks/>
            </p:cNvGrpSpPr>
            <p:nvPr/>
          </p:nvGrpSpPr>
          <p:grpSpPr bwMode="auto">
            <a:xfrm>
              <a:off x="44" y="2053"/>
              <a:ext cx="990" cy="64"/>
              <a:chOff x="2208" y="2448"/>
              <a:chExt cx="2144" cy="134"/>
            </a:xfrm>
          </p:grpSpPr>
          <p:sp>
            <p:nvSpPr>
              <p:cNvPr id="130088" name="Rectangle 40"/>
              <p:cNvSpPr>
                <a:spLocks noChangeArrowheads="1"/>
              </p:cNvSpPr>
              <p:nvPr/>
            </p:nvSpPr>
            <p:spPr bwMode="auto">
              <a:xfrm>
                <a:off x="3924" y="2448"/>
                <a:ext cx="428" cy="134"/>
              </a:xfrm>
              <a:prstGeom prst="rect">
                <a:avLst/>
              </a:prstGeom>
              <a:solidFill>
                <a:srgbClr val="CC33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0087" name="Rectangle 39"/>
              <p:cNvSpPr>
                <a:spLocks noChangeArrowheads="1"/>
              </p:cNvSpPr>
              <p:nvPr/>
            </p:nvSpPr>
            <p:spPr bwMode="auto">
              <a:xfrm>
                <a:off x="3494" y="2448"/>
                <a:ext cx="430" cy="134"/>
              </a:xfrm>
              <a:prstGeom prst="rect">
                <a:avLst/>
              </a:prstGeom>
              <a:solidFill>
                <a:srgbClr val="FF99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0086" name="Rectangle 38"/>
              <p:cNvSpPr>
                <a:spLocks noChangeArrowheads="1"/>
              </p:cNvSpPr>
              <p:nvPr/>
            </p:nvSpPr>
            <p:spPr bwMode="auto">
              <a:xfrm>
                <a:off x="3066" y="2448"/>
                <a:ext cx="428" cy="134"/>
              </a:xfrm>
              <a:prstGeom prst="rect">
                <a:avLst/>
              </a:prstGeom>
              <a:solidFill>
                <a:srgbClr val="FFFF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0085" name="Rectangle 37"/>
              <p:cNvSpPr>
                <a:spLocks noChangeArrowheads="1"/>
              </p:cNvSpPr>
              <p:nvPr/>
            </p:nvSpPr>
            <p:spPr bwMode="auto">
              <a:xfrm>
                <a:off x="2640" y="2448"/>
                <a:ext cx="426" cy="134"/>
              </a:xfrm>
              <a:prstGeom prst="rect">
                <a:avLst/>
              </a:prstGeom>
              <a:solidFill>
                <a:srgbClr val="00CC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0084" name="Rectangle 36"/>
              <p:cNvSpPr>
                <a:spLocks noChangeArrowheads="1"/>
              </p:cNvSpPr>
              <p:nvPr/>
            </p:nvSpPr>
            <p:spPr bwMode="auto">
              <a:xfrm>
                <a:off x="2208" y="2448"/>
                <a:ext cx="432" cy="134"/>
              </a:xfrm>
              <a:prstGeom prst="rect">
                <a:avLst/>
              </a:prstGeom>
              <a:solidFill>
                <a:srgbClr val="33CCCC"/>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0089" name="Line 41"/>
              <p:cNvSpPr>
                <a:spLocks noChangeShapeType="1"/>
              </p:cNvSpPr>
              <p:nvPr/>
            </p:nvSpPr>
            <p:spPr bwMode="auto">
              <a:xfrm>
                <a:off x="2208" y="2448"/>
                <a:ext cx="2144" cy="0"/>
              </a:xfrm>
              <a:prstGeom prst="line">
                <a:avLst/>
              </a:prstGeom>
              <a:noFill/>
              <a:ln w="28575" cap="sq">
                <a:solidFill>
                  <a:schemeClr val="tx1"/>
                </a:solidFill>
                <a:round/>
                <a:headEnd/>
                <a:tailEnd/>
              </a:ln>
              <a:effectLst/>
            </p:spPr>
            <p:txBody>
              <a:bodyPr/>
              <a:lstStyle/>
              <a:p>
                <a:endParaRPr lang="en-US"/>
              </a:p>
            </p:txBody>
          </p:sp>
          <p:sp>
            <p:nvSpPr>
              <p:cNvPr id="130090" name="Line 42"/>
              <p:cNvSpPr>
                <a:spLocks noChangeShapeType="1"/>
              </p:cNvSpPr>
              <p:nvPr/>
            </p:nvSpPr>
            <p:spPr bwMode="auto">
              <a:xfrm>
                <a:off x="2208" y="2582"/>
                <a:ext cx="2144" cy="0"/>
              </a:xfrm>
              <a:prstGeom prst="line">
                <a:avLst/>
              </a:prstGeom>
              <a:noFill/>
              <a:ln w="28575" cap="sq">
                <a:solidFill>
                  <a:schemeClr val="tx1"/>
                </a:solidFill>
                <a:round/>
                <a:headEnd/>
                <a:tailEnd/>
              </a:ln>
              <a:effectLst/>
            </p:spPr>
            <p:txBody>
              <a:bodyPr/>
              <a:lstStyle/>
              <a:p>
                <a:endParaRPr lang="en-US"/>
              </a:p>
            </p:txBody>
          </p:sp>
          <p:sp>
            <p:nvSpPr>
              <p:cNvPr id="130091" name="Line 43"/>
              <p:cNvSpPr>
                <a:spLocks noChangeShapeType="1"/>
              </p:cNvSpPr>
              <p:nvPr/>
            </p:nvSpPr>
            <p:spPr bwMode="auto">
              <a:xfrm>
                <a:off x="2208" y="2448"/>
                <a:ext cx="0" cy="134"/>
              </a:xfrm>
              <a:prstGeom prst="line">
                <a:avLst/>
              </a:prstGeom>
              <a:noFill/>
              <a:ln w="28575" cap="sq">
                <a:solidFill>
                  <a:schemeClr val="tx1"/>
                </a:solidFill>
                <a:round/>
                <a:headEnd/>
                <a:tailEnd/>
              </a:ln>
              <a:effectLst/>
            </p:spPr>
            <p:txBody>
              <a:bodyPr/>
              <a:lstStyle/>
              <a:p>
                <a:endParaRPr lang="en-US"/>
              </a:p>
            </p:txBody>
          </p:sp>
          <p:sp>
            <p:nvSpPr>
              <p:cNvPr id="130092" name="Line 44"/>
              <p:cNvSpPr>
                <a:spLocks noChangeShapeType="1"/>
              </p:cNvSpPr>
              <p:nvPr/>
            </p:nvSpPr>
            <p:spPr bwMode="auto">
              <a:xfrm>
                <a:off x="2640" y="2448"/>
                <a:ext cx="0" cy="134"/>
              </a:xfrm>
              <a:prstGeom prst="line">
                <a:avLst/>
              </a:prstGeom>
              <a:noFill/>
              <a:ln w="12700">
                <a:solidFill>
                  <a:schemeClr val="tx1"/>
                </a:solidFill>
                <a:round/>
                <a:headEnd/>
                <a:tailEnd/>
              </a:ln>
              <a:effectLst/>
            </p:spPr>
            <p:txBody>
              <a:bodyPr/>
              <a:lstStyle/>
              <a:p>
                <a:endParaRPr lang="en-US"/>
              </a:p>
            </p:txBody>
          </p:sp>
          <p:sp>
            <p:nvSpPr>
              <p:cNvPr id="130093" name="Line 45"/>
              <p:cNvSpPr>
                <a:spLocks noChangeShapeType="1"/>
              </p:cNvSpPr>
              <p:nvPr/>
            </p:nvSpPr>
            <p:spPr bwMode="auto">
              <a:xfrm>
                <a:off x="3066" y="2448"/>
                <a:ext cx="0" cy="134"/>
              </a:xfrm>
              <a:prstGeom prst="line">
                <a:avLst/>
              </a:prstGeom>
              <a:noFill/>
              <a:ln w="12700">
                <a:solidFill>
                  <a:schemeClr val="tx1"/>
                </a:solidFill>
                <a:round/>
                <a:headEnd/>
                <a:tailEnd/>
              </a:ln>
              <a:effectLst/>
            </p:spPr>
            <p:txBody>
              <a:bodyPr/>
              <a:lstStyle/>
              <a:p>
                <a:endParaRPr lang="en-US"/>
              </a:p>
            </p:txBody>
          </p:sp>
          <p:sp>
            <p:nvSpPr>
              <p:cNvPr id="130094" name="Line 46"/>
              <p:cNvSpPr>
                <a:spLocks noChangeShapeType="1"/>
              </p:cNvSpPr>
              <p:nvPr/>
            </p:nvSpPr>
            <p:spPr bwMode="auto">
              <a:xfrm>
                <a:off x="3494" y="2448"/>
                <a:ext cx="0" cy="134"/>
              </a:xfrm>
              <a:prstGeom prst="line">
                <a:avLst/>
              </a:prstGeom>
              <a:noFill/>
              <a:ln w="12700">
                <a:solidFill>
                  <a:schemeClr val="tx1"/>
                </a:solidFill>
                <a:round/>
                <a:headEnd/>
                <a:tailEnd/>
              </a:ln>
              <a:effectLst/>
            </p:spPr>
            <p:txBody>
              <a:bodyPr/>
              <a:lstStyle/>
              <a:p>
                <a:endParaRPr lang="en-US"/>
              </a:p>
            </p:txBody>
          </p:sp>
          <p:sp>
            <p:nvSpPr>
              <p:cNvPr id="130095" name="Line 47"/>
              <p:cNvSpPr>
                <a:spLocks noChangeShapeType="1"/>
              </p:cNvSpPr>
              <p:nvPr/>
            </p:nvSpPr>
            <p:spPr bwMode="auto">
              <a:xfrm>
                <a:off x="3924" y="2448"/>
                <a:ext cx="0" cy="134"/>
              </a:xfrm>
              <a:prstGeom prst="line">
                <a:avLst/>
              </a:prstGeom>
              <a:noFill/>
              <a:ln w="12700">
                <a:solidFill>
                  <a:schemeClr val="tx1"/>
                </a:solidFill>
                <a:round/>
                <a:headEnd/>
                <a:tailEnd/>
              </a:ln>
              <a:effectLst/>
            </p:spPr>
            <p:txBody>
              <a:bodyPr/>
              <a:lstStyle/>
              <a:p>
                <a:endParaRPr lang="en-US"/>
              </a:p>
            </p:txBody>
          </p:sp>
          <p:sp>
            <p:nvSpPr>
              <p:cNvPr id="130096" name="Line 48"/>
              <p:cNvSpPr>
                <a:spLocks noChangeShapeType="1"/>
              </p:cNvSpPr>
              <p:nvPr/>
            </p:nvSpPr>
            <p:spPr bwMode="auto">
              <a:xfrm>
                <a:off x="4352" y="2448"/>
                <a:ext cx="0" cy="134"/>
              </a:xfrm>
              <a:prstGeom prst="line">
                <a:avLst/>
              </a:prstGeom>
              <a:noFill/>
              <a:ln w="28575" cap="sq">
                <a:solidFill>
                  <a:schemeClr val="tx1"/>
                </a:solidFill>
                <a:round/>
                <a:headEnd/>
                <a:tailEnd/>
              </a:ln>
              <a:effectLst/>
            </p:spPr>
            <p:txBody>
              <a:bodyPr/>
              <a:lstStyle/>
              <a:p>
                <a:endParaRPr lang="en-US"/>
              </a:p>
            </p:txBody>
          </p:sp>
        </p:grpSp>
        <p:sp>
          <p:nvSpPr>
            <p:cNvPr id="130128" name="Arc 80"/>
            <p:cNvSpPr>
              <a:spLocks/>
            </p:cNvSpPr>
            <p:nvPr/>
          </p:nvSpPr>
          <p:spPr bwMode="auto">
            <a:xfrm rot="-3003817">
              <a:off x="344" y="2248"/>
              <a:ext cx="139" cy="15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000000"/>
              </a:solidFill>
              <a:round/>
              <a:headEnd/>
              <a:tailEn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30055"/>
                                        </p:tgtEl>
                                        <p:attrNameLst>
                                          <p:attrName>style.visibility</p:attrName>
                                        </p:attrNameLst>
                                      </p:cBhvr>
                                      <p:to>
                                        <p:strVal val="visible"/>
                                      </p:to>
                                    </p:set>
                                    <p:anim calcmode="discrete" valueType="clr">
                                      <p:cBhvr override="childStyle">
                                        <p:cTn id="7" dur="80"/>
                                        <p:tgtEl>
                                          <p:spTgt spid="13005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0055"/>
                                        </p:tgtEl>
                                        <p:attrNameLst>
                                          <p:attrName>fillcolor</p:attrName>
                                        </p:attrNameLst>
                                      </p:cBhvr>
                                      <p:tavLst>
                                        <p:tav tm="0">
                                          <p:val>
                                            <p:clrVal>
                                              <a:schemeClr val="accent2"/>
                                            </p:clrVal>
                                          </p:val>
                                        </p:tav>
                                        <p:tav tm="50000">
                                          <p:val>
                                            <p:clrVal>
                                              <a:schemeClr val="hlink"/>
                                            </p:clrVal>
                                          </p:val>
                                        </p:tav>
                                      </p:tavLst>
                                    </p:anim>
                                    <p:set>
                                      <p:cBhvr>
                                        <p:cTn id="9" dur="80"/>
                                        <p:tgtEl>
                                          <p:spTgt spid="13005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30069"/>
                                        </p:tgtEl>
                                        <p:attrNameLst>
                                          <p:attrName>style.visibility</p:attrName>
                                        </p:attrNameLst>
                                      </p:cBhvr>
                                      <p:to>
                                        <p:strVal val="visible"/>
                                      </p:to>
                                    </p:set>
                                    <p:animEffect transition="in" filter="blinds(horizontal)">
                                      <p:cBhvr>
                                        <p:cTn id="14" dur="500"/>
                                        <p:tgtEl>
                                          <p:spTgt spid="130069"/>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130075"/>
                                        </p:tgtEl>
                                        <p:attrNameLst>
                                          <p:attrName>style.visibility</p:attrName>
                                        </p:attrNameLst>
                                      </p:cBhvr>
                                      <p:to>
                                        <p:strVal val="visible"/>
                                      </p:to>
                                    </p:set>
                                    <p:animEffect transition="in" filter="blinds(horizontal)">
                                      <p:cBhvr>
                                        <p:cTn id="17" dur="500"/>
                                        <p:tgtEl>
                                          <p:spTgt spid="130075"/>
                                        </p:tgtEl>
                                      </p:cBhvr>
                                    </p:animEffect>
                                  </p:childTnLst>
                                </p:cTn>
                              </p:par>
                              <p:par>
                                <p:cTn id="18" presetID="3" presetClass="entr" presetSubtype="10" fill="hold" grpId="2" nodeType="withEffect">
                                  <p:stCondLst>
                                    <p:cond delay="0"/>
                                  </p:stCondLst>
                                  <p:childTnLst>
                                    <p:set>
                                      <p:cBhvr>
                                        <p:cTn id="19" dur="1" fill="hold">
                                          <p:stCondLst>
                                            <p:cond delay="0"/>
                                          </p:stCondLst>
                                        </p:cTn>
                                        <p:tgtEl>
                                          <p:spTgt spid="130070"/>
                                        </p:tgtEl>
                                        <p:attrNameLst>
                                          <p:attrName>style.visibility</p:attrName>
                                        </p:attrNameLst>
                                      </p:cBhvr>
                                      <p:to>
                                        <p:strVal val="visible"/>
                                      </p:to>
                                    </p:set>
                                    <p:animEffect transition="in" filter="blinds(horizontal)">
                                      <p:cBhvr>
                                        <p:cTn id="20" dur="500"/>
                                        <p:tgtEl>
                                          <p:spTgt spid="130070"/>
                                        </p:tgtEl>
                                      </p:cBhvr>
                                    </p:animEffect>
                                  </p:childTnLst>
                                </p:cTn>
                              </p:par>
                            </p:childTnLst>
                          </p:cTn>
                        </p:par>
                        <p:par>
                          <p:cTn id="21" fill="hold">
                            <p:stCondLst>
                              <p:cond delay="500"/>
                            </p:stCondLst>
                            <p:childTnLst>
                              <p:par>
                                <p:cTn id="22" presetID="27" presetClass="entr" presetSubtype="0" fill="hold" nodeType="afterEffect">
                                  <p:stCondLst>
                                    <p:cond delay="0"/>
                                  </p:stCondLst>
                                  <p:iterate type="lt">
                                    <p:tmPct val="50000"/>
                                  </p:iterate>
                                  <p:childTnLst>
                                    <p:set>
                                      <p:cBhvr>
                                        <p:cTn id="23" dur="1" fill="hold">
                                          <p:stCondLst>
                                            <p:cond delay="0"/>
                                          </p:stCondLst>
                                        </p:cTn>
                                        <p:tgtEl>
                                          <p:spTgt spid="130079">
                                            <p:txEl>
                                              <p:pRg st="0" end="0"/>
                                            </p:txEl>
                                          </p:spTgt>
                                        </p:tgtEl>
                                        <p:attrNameLst>
                                          <p:attrName>style.visibility</p:attrName>
                                        </p:attrNameLst>
                                      </p:cBhvr>
                                      <p:to>
                                        <p:strVal val="visible"/>
                                      </p:to>
                                    </p:set>
                                    <p:anim calcmode="discrete" valueType="clr">
                                      <p:cBhvr override="childStyle">
                                        <p:cTn id="24" dur="80"/>
                                        <p:tgtEl>
                                          <p:spTgt spid="13007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30079">
                                            <p:txEl>
                                              <p:pRg st="0" end="0"/>
                                            </p:txEl>
                                          </p:spTgt>
                                        </p:tgtEl>
                                        <p:attrNameLst>
                                          <p:attrName>fillcolor</p:attrName>
                                        </p:attrNameLst>
                                      </p:cBhvr>
                                      <p:tavLst>
                                        <p:tav tm="0">
                                          <p:val>
                                            <p:clrVal>
                                              <a:schemeClr val="accent2"/>
                                            </p:clrVal>
                                          </p:val>
                                        </p:tav>
                                        <p:tav tm="50000">
                                          <p:val>
                                            <p:clrVal>
                                              <a:schemeClr val="hlink"/>
                                            </p:clrVal>
                                          </p:val>
                                        </p:tav>
                                      </p:tavLst>
                                    </p:anim>
                                    <p:set>
                                      <p:cBhvr>
                                        <p:cTn id="26" dur="80"/>
                                        <p:tgtEl>
                                          <p:spTgt spid="130079">
                                            <p:txEl>
                                              <p:pRg st="0" end="0"/>
                                            </p:txEl>
                                          </p:spTgt>
                                        </p:tgtEl>
                                        <p:attrNameLst>
                                          <p:attrName>fill.type</p:attrName>
                                        </p:attrNameLst>
                                      </p:cBhvr>
                                      <p:to>
                                        <p:strVal val="solid"/>
                                      </p:to>
                                    </p:set>
                                  </p:childTnLst>
                                  <p:subTnLst>
                                    <p:audio>
                                      <p:cMediaNode>
                                        <p:cTn display="0" masterRel="sameClick">
                                          <p:stCondLst>
                                            <p:cond evt="begin" delay="0">
                                              <p:tn val="22"/>
                                            </p:cond>
                                          </p:stCondLst>
                                          <p:endCondLst>
                                            <p:cond evt="onStopAudio" delay="0">
                                              <p:tgtEl>
                                                <p:sldTgt/>
                                              </p:tgtEl>
                                            </p:cond>
                                          </p:endCondLst>
                                        </p:cTn>
                                        <p:tgtEl>
                                          <p:sndTgt r:embed="rId2" name="type.wav" builtIn="1"/>
                                        </p:tgtEl>
                                      </p:cMediaNode>
                                    </p:audio>
                                  </p:subTnLst>
                                </p:cTn>
                              </p:par>
                            </p:childTnLst>
                          </p:cTn>
                        </p:par>
                        <p:par>
                          <p:cTn id="27" fill="hold">
                            <p:stCondLst>
                              <p:cond delay="3060"/>
                            </p:stCondLst>
                            <p:childTnLst>
                              <p:par>
                                <p:cTn id="28" presetID="34" presetClass="exit" presetSubtype="0" fill="hold" grpId="4" nodeType="afterEffect">
                                  <p:stCondLst>
                                    <p:cond delay="0"/>
                                  </p:stCondLst>
                                  <p:childTnLst>
                                    <p:anim from="(ppt_x)" to="(ppt_x+1)" calcmode="lin" valueType="num">
                                      <p:cBhvr>
                                        <p:cTn id="29" dur="1000">
                                          <p:stCondLst>
                                            <p:cond delay="0"/>
                                          </p:stCondLst>
                                        </p:cTn>
                                        <p:tgtEl>
                                          <p:spTgt spid="130070"/>
                                        </p:tgtEl>
                                        <p:attrNameLst>
                                          <p:attrName>ppt_x</p:attrName>
                                        </p:attrNameLst>
                                      </p:cBhvr>
                                    </p:anim>
                                    <p:anim from="0" to="-1.0" calcmode="lin" valueType="num">
                                      <p:cBhvr>
                                        <p:cTn id="30" dur="200" accel="50000">
                                          <p:stCondLst>
                                            <p:cond delay="0"/>
                                          </p:stCondLst>
                                        </p:cTn>
                                        <p:tgtEl>
                                          <p:spTgt spid="130070"/>
                                        </p:tgtEl>
                                        <p:attrNameLst>
                                          <p:attrName>xshear</p:attrName>
                                        </p:attrNameLst>
                                      </p:cBhvr>
                                    </p:anim>
                                    <p:set>
                                      <p:cBhvr>
                                        <p:cTn id="31" dur="800">
                                          <p:stCondLst>
                                            <p:cond delay="200"/>
                                          </p:stCondLst>
                                        </p:cTn>
                                        <p:tgtEl>
                                          <p:spTgt spid="130070"/>
                                        </p:tgtEl>
                                        <p:attrNameLst>
                                          <p:attrName>xshear</p:attrName>
                                        </p:attrNameLst>
                                      </p:cBhvr>
                                      <p:to>
                                        <p:strVal val="-1.0"/>
                                      </p:to>
                                    </p:set>
                                    <p:set>
                                      <p:cBhvr>
                                        <p:cTn id="32" dur="1" fill="hold">
                                          <p:stCondLst>
                                            <p:cond delay="999"/>
                                          </p:stCondLst>
                                        </p:cTn>
                                        <p:tgtEl>
                                          <p:spTgt spid="130070"/>
                                        </p:tgtEl>
                                        <p:attrNameLst>
                                          <p:attrName>style.visibility</p:attrName>
                                        </p:attrNameLst>
                                      </p:cBhvr>
                                      <p:to>
                                        <p:strVal val="hidden"/>
                                      </p:to>
                                    </p:set>
                                  </p:childTnLst>
                                </p:cTn>
                              </p:par>
                            </p:childTnLst>
                          </p:cTn>
                        </p:par>
                        <p:par>
                          <p:cTn id="33" fill="hold">
                            <p:stCondLst>
                              <p:cond delay="4060"/>
                            </p:stCondLst>
                            <p:childTnLst>
                              <p:par>
                                <p:cTn id="34" presetID="34" presetClass="exit" presetSubtype="0" fill="hold" grpId="1" nodeType="afterEffect">
                                  <p:stCondLst>
                                    <p:cond delay="0"/>
                                  </p:stCondLst>
                                  <p:childTnLst>
                                    <p:anim from="(ppt_x)" to="(ppt_x+1)" calcmode="lin" valueType="num">
                                      <p:cBhvr>
                                        <p:cTn id="35" dur="1000">
                                          <p:stCondLst>
                                            <p:cond delay="0"/>
                                          </p:stCondLst>
                                        </p:cTn>
                                        <p:tgtEl>
                                          <p:spTgt spid="130075"/>
                                        </p:tgtEl>
                                        <p:attrNameLst>
                                          <p:attrName>ppt_x</p:attrName>
                                        </p:attrNameLst>
                                      </p:cBhvr>
                                    </p:anim>
                                    <p:anim from="0" to="-1.0" calcmode="lin" valueType="num">
                                      <p:cBhvr>
                                        <p:cTn id="36" dur="200" accel="50000">
                                          <p:stCondLst>
                                            <p:cond delay="0"/>
                                          </p:stCondLst>
                                        </p:cTn>
                                        <p:tgtEl>
                                          <p:spTgt spid="130075"/>
                                        </p:tgtEl>
                                        <p:attrNameLst>
                                          <p:attrName>xshear</p:attrName>
                                        </p:attrNameLst>
                                      </p:cBhvr>
                                    </p:anim>
                                    <p:set>
                                      <p:cBhvr>
                                        <p:cTn id="37" dur="800">
                                          <p:stCondLst>
                                            <p:cond delay="200"/>
                                          </p:stCondLst>
                                        </p:cTn>
                                        <p:tgtEl>
                                          <p:spTgt spid="130075"/>
                                        </p:tgtEl>
                                        <p:attrNameLst>
                                          <p:attrName>xshear</p:attrName>
                                        </p:attrNameLst>
                                      </p:cBhvr>
                                      <p:to>
                                        <p:strVal val="-1.0"/>
                                      </p:to>
                                    </p:set>
                                    <p:set>
                                      <p:cBhvr>
                                        <p:cTn id="38" dur="1" fill="hold">
                                          <p:stCondLst>
                                            <p:cond delay="999"/>
                                          </p:stCondLst>
                                        </p:cTn>
                                        <p:tgtEl>
                                          <p:spTgt spid="130075"/>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30072"/>
                                        </p:tgtEl>
                                        <p:attrNameLst>
                                          <p:attrName>style.visibility</p:attrName>
                                        </p:attrNameLst>
                                      </p:cBhvr>
                                      <p:to>
                                        <p:strVal val="visible"/>
                                      </p:to>
                                    </p:set>
                                    <p:animEffect transition="in" filter="blinds(horizontal)">
                                      <p:cBhvr>
                                        <p:cTn id="43" dur="500"/>
                                        <p:tgtEl>
                                          <p:spTgt spid="130072"/>
                                        </p:tgtEl>
                                      </p:cBhvr>
                                    </p:animEffect>
                                  </p:childTnLst>
                                </p:cTn>
                              </p:par>
                              <p:par>
                                <p:cTn id="44" presetID="3" presetClass="entr" presetSubtype="10" fill="hold" nodeType="withEffect">
                                  <p:stCondLst>
                                    <p:cond delay="0"/>
                                  </p:stCondLst>
                                  <p:childTnLst>
                                    <p:set>
                                      <p:cBhvr>
                                        <p:cTn id="45" dur="1" fill="hold">
                                          <p:stCondLst>
                                            <p:cond delay="0"/>
                                          </p:stCondLst>
                                        </p:cTn>
                                        <p:tgtEl>
                                          <p:spTgt spid="130058"/>
                                        </p:tgtEl>
                                        <p:attrNameLst>
                                          <p:attrName>style.visibility</p:attrName>
                                        </p:attrNameLst>
                                      </p:cBhvr>
                                      <p:to>
                                        <p:strVal val="visible"/>
                                      </p:to>
                                    </p:set>
                                    <p:animEffect transition="in" filter="blinds(horizontal)">
                                      <p:cBhvr>
                                        <p:cTn id="46" dur="500"/>
                                        <p:tgtEl>
                                          <p:spTgt spid="130058"/>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30073"/>
                                        </p:tgtEl>
                                        <p:attrNameLst>
                                          <p:attrName>style.visibility</p:attrName>
                                        </p:attrNameLst>
                                      </p:cBhvr>
                                      <p:to>
                                        <p:strVal val="visible"/>
                                      </p:to>
                                    </p:set>
                                    <p:animEffect transition="in" filter="blinds(horizontal)">
                                      <p:cBhvr>
                                        <p:cTn id="51" dur="500"/>
                                        <p:tgtEl>
                                          <p:spTgt spid="130073"/>
                                        </p:tgtEl>
                                      </p:cBhvr>
                                    </p:animEffect>
                                  </p:childTnLst>
                                </p:cTn>
                              </p:par>
                              <p:par>
                                <p:cTn id="52" presetID="3" presetClass="entr" presetSubtype="10" fill="hold" nodeType="withEffect">
                                  <p:stCondLst>
                                    <p:cond delay="0"/>
                                  </p:stCondLst>
                                  <p:childTnLst>
                                    <p:set>
                                      <p:cBhvr>
                                        <p:cTn id="53" dur="1" fill="hold">
                                          <p:stCondLst>
                                            <p:cond delay="0"/>
                                          </p:stCondLst>
                                        </p:cTn>
                                        <p:tgtEl>
                                          <p:spTgt spid="130061"/>
                                        </p:tgtEl>
                                        <p:attrNameLst>
                                          <p:attrName>style.visibility</p:attrName>
                                        </p:attrNameLst>
                                      </p:cBhvr>
                                      <p:to>
                                        <p:strVal val="visible"/>
                                      </p:to>
                                    </p:set>
                                    <p:animEffect transition="in" filter="blinds(horizontal)">
                                      <p:cBhvr>
                                        <p:cTn id="54" dur="500"/>
                                        <p:tgtEl>
                                          <p:spTgt spid="130061"/>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130074"/>
                                        </p:tgtEl>
                                        <p:attrNameLst>
                                          <p:attrName>style.visibility</p:attrName>
                                        </p:attrNameLst>
                                      </p:cBhvr>
                                      <p:to>
                                        <p:strVal val="visible"/>
                                      </p:to>
                                    </p:set>
                                    <p:animEffect transition="in" filter="blinds(horizontal)">
                                      <p:cBhvr>
                                        <p:cTn id="59" dur="500"/>
                                        <p:tgtEl>
                                          <p:spTgt spid="130074"/>
                                        </p:tgtEl>
                                      </p:cBhvr>
                                    </p:animEffect>
                                  </p:childTnLst>
                                </p:cTn>
                              </p:par>
                              <p:par>
                                <p:cTn id="60" presetID="3" presetClass="entr" presetSubtype="10" fill="hold" nodeType="withEffect">
                                  <p:stCondLst>
                                    <p:cond delay="0"/>
                                  </p:stCondLst>
                                  <p:childTnLst>
                                    <p:set>
                                      <p:cBhvr>
                                        <p:cTn id="61" dur="1" fill="hold">
                                          <p:stCondLst>
                                            <p:cond delay="0"/>
                                          </p:stCondLst>
                                        </p:cTn>
                                        <p:tgtEl>
                                          <p:spTgt spid="130064"/>
                                        </p:tgtEl>
                                        <p:attrNameLst>
                                          <p:attrName>style.visibility</p:attrName>
                                        </p:attrNameLst>
                                      </p:cBhvr>
                                      <p:to>
                                        <p:strVal val="visible"/>
                                      </p:to>
                                    </p:set>
                                    <p:animEffect transition="in" filter="blinds(horizontal)">
                                      <p:cBhvr>
                                        <p:cTn id="62" dur="500"/>
                                        <p:tgtEl>
                                          <p:spTgt spid="130064"/>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1" nodeType="clickEffect">
                                  <p:stCondLst>
                                    <p:cond delay="0"/>
                                  </p:stCondLst>
                                  <p:childTnLst>
                                    <p:set>
                                      <p:cBhvr>
                                        <p:cTn id="66" dur="1" fill="hold">
                                          <p:stCondLst>
                                            <p:cond delay="0"/>
                                          </p:stCondLst>
                                        </p:cTn>
                                        <p:tgtEl>
                                          <p:spTgt spid="130072"/>
                                        </p:tgtEl>
                                        <p:attrNameLst>
                                          <p:attrName>style.visibility</p:attrName>
                                        </p:attrNameLst>
                                      </p:cBhvr>
                                      <p:to>
                                        <p:strVal val="visible"/>
                                      </p:to>
                                    </p:set>
                                    <p:animEffect transition="in" filter="blinds(horizontal)">
                                      <p:cBhvr>
                                        <p:cTn id="67" dur="500"/>
                                        <p:tgtEl>
                                          <p:spTgt spid="130072"/>
                                        </p:tgtEl>
                                      </p:cBhvr>
                                    </p:animEffect>
                                  </p:childTnLst>
                                </p:cTn>
                              </p:par>
                              <p:par>
                                <p:cTn id="68" presetID="3" presetClass="entr" presetSubtype="10" fill="hold" grpId="1" nodeType="withEffect">
                                  <p:stCondLst>
                                    <p:cond delay="0"/>
                                  </p:stCondLst>
                                  <p:childTnLst>
                                    <p:set>
                                      <p:cBhvr>
                                        <p:cTn id="69" dur="1" fill="hold">
                                          <p:stCondLst>
                                            <p:cond delay="0"/>
                                          </p:stCondLst>
                                        </p:cTn>
                                        <p:tgtEl>
                                          <p:spTgt spid="130074"/>
                                        </p:tgtEl>
                                        <p:attrNameLst>
                                          <p:attrName>style.visibility</p:attrName>
                                        </p:attrNameLst>
                                      </p:cBhvr>
                                      <p:to>
                                        <p:strVal val="visible"/>
                                      </p:to>
                                    </p:set>
                                    <p:animEffect transition="in" filter="blinds(horizontal)">
                                      <p:cBhvr>
                                        <p:cTn id="70" dur="500"/>
                                        <p:tgtEl>
                                          <p:spTgt spid="130074"/>
                                        </p:tgtEl>
                                      </p:cBhvr>
                                    </p:animEffect>
                                  </p:childTnLst>
                                </p:cTn>
                              </p:par>
                              <p:par>
                                <p:cTn id="71" presetID="3" presetClass="entr" presetSubtype="10" fill="hold" grpId="1" nodeType="withEffect">
                                  <p:stCondLst>
                                    <p:cond delay="0"/>
                                  </p:stCondLst>
                                  <p:childTnLst>
                                    <p:set>
                                      <p:cBhvr>
                                        <p:cTn id="72" dur="1" fill="hold">
                                          <p:stCondLst>
                                            <p:cond delay="0"/>
                                          </p:stCondLst>
                                        </p:cTn>
                                        <p:tgtEl>
                                          <p:spTgt spid="130073"/>
                                        </p:tgtEl>
                                        <p:attrNameLst>
                                          <p:attrName>style.visibility</p:attrName>
                                        </p:attrNameLst>
                                      </p:cBhvr>
                                      <p:to>
                                        <p:strVal val="visible"/>
                                      </p:to>
                                    </p:set>
                                    <p:animEffect transition="in" filter="blinds(horizontal)">
                                      <p:cBhvr>
                                        <p:cTn id="73" dur="500"/>
                                        <p:tgtEl>
                                          <p:spTgt spid="130073"/>
                                        </p:tgtEl>
                                      </p:cBhvr>
                                    </p:animEffect>
                                  </p:childTnLst>
                                </p:cTn>
                              </p:par>
                            </p:childTnLst>
                          </p:cTn>
                        </p:par>
                        <p:par>
                          <p:cTn id="74" fill="hold">
                            <p:stCondLst>
                              <p:cond delay="500"/>
                            </p:stCondLst>
                            <p:childTnLst>
                              <p:par>
                                <p:cTn id="75" presetID="3" presetClass="entr" presetSubtype="10" fill="hold" grpId="0" nodeType="afterEffect">
                                  <p:stCondLst>
                                    <p:cond delay="0"/>
                                  </p:stCondLst>
                                  <p:childTnLst>
                                    <p:set>
                                      <p:cBhvr>
                                        <p:cTn id="76" dur="1" fill="hold">
                                          <p:stCondLst>
                                            <p:cond delay="0"/>
                                          </p:stCondLst>
                                        </p:cTn>
                                        <p:tgtEl>
                                          <p:spTgt spid="130078"/>
                                        </p:tgtEl>
                                        <p:attrNameLst>
                                          <p:attrName>style.visibility</p:attrName>
                                        </p:attrNameLst>
                                      </p:cBhvr>
                                      <p:to>
                                        <p:strVal val="visible"/>
                                      </p:to>
                                    </p:set>
                                    <p:animEffect transition="in" filter="blinds(horizontal)">
                                      <p:cBhvr>
                                        <p:cTn id="77" dur="500"/>
                                        <p:tgtEl>
                                          <p:spTgt spid="130078"/>
                                        </p:tgtEl>
                                      </p:cBhvr>
                                    </p:animEffect>
                                  </p:childTnLst>
                                </p:cTn>
                              </p:par>
                            </p:childTnLst>
                          </p:cTn>
                        </p:par>
                        <p:par>
                          <p:cTn id="78" fill="hold">
                            <p:stCondLst>
                              <p:cond delay="1000"/>
                            </p:stCondLst>
                            <p:childTnLst>
                              <p:par>
                                <p:cTn id="79" presetID="3" presetClass="entr" presetSubtype="10" fill="hold" grpId="0" nodeType="afterEffect">
                                  <p:stCondLst>
                                    <p:cond delay="0"/>
                                  </p:stCondLst>
                                  <p:childTnLst>
                                    <p:set>
                                      <p:cBhvr>
                                        <p:cTn id="80" dur="1" fill="hold">
                                          <p:stCondLst>
                                            <p:cond delay="0"/>
                                          </p:stCondLst>
                                        </p:cTn>
                                        <p:tgtEl>
                                          <p:spTgt spid="130077"/>
                                        </p:tgtEl>
                                        <p:attrNameLst>
                                          <p:attrName>style.visibility</p:attrName>
                                        </p:attrNameLst>
                                      </p:cBhvr>
                                      <p:to>
                                        <p:strVal val="visible"/>
                                      </p:to>
                                    </p:set>
                                    <p:animEffect transition="in" filter="blinds(horizontal)">
                                      <p:cBhvr>
                                        <p:cTn id="81" dur="500"/>
                                        <p:tgtEl>
                                          <p:spTgt spid="130077"/>
                                        </p:tgtEl>
                                      </p:cBhvr>
                                    </p:animEffect>
                                  </p:childTnLst>
                                </p:cTn>
                              </p:par>
                            </p:childTnLst>
                          </p:cTn>
                        </p:par>
                        <p:par>
                          <p:cTn id="82" fill="hold">
                            <p:stCondLst>
                              <p:cond delay="1500"/>
                            </p:stCondLst>
                            <p:childTnLst>
                              <p:par>
                                <p:cTn id="83" presetID="3" presetClass="entr" presetSubtype="10" fill="hold" grpId="0" nodeType="afterEffect">
                                  <p:stCondLst>
                                    <p:cond delay="0"/>
                                  </p:stCondLst>
                                  <p:childTnLst>
                                    <p:set>
                                      <p:cBhvr>
                                        <p:cTn id="84" dur="1" fill="hold">
                                          <p:stCondLst>
                                            <p:cond delay="0"/>
                                          </p:stCondLst>
                                        </p:cTn>
                                        <p:tgtEl>
                                          <p:spTgt spid="130076"/>
                                        </p:tgtEl>
                                        <p:attrNameLst>
                                          <p:attrName>style.visibility</p:attrName>
                                        </p:attrNameLst>
                                      </p:cBhvr>
                                      <p:to>
                                        <p:strVal val="visible"/>
                                      </p:to>
                                    </p:set>
                                    <p:animEffect transition="in" filter="blinds(horizontal)">
                                      <p:cBhvr>
                                        <p:cTn id="85" dur="500"/>
                                        <p:tgtEl>
                                          <p:spTgt spid="130076"/>
                                        </p:tgtEl>
                                      </p:cBhvr>
                                    </p:animEffect>
                                  </p:childTnLst>
                                </p:cTn>
                              </p:par>
                            </p:childTnLst>
                          </p:cTn>
                        </p:par>
                        <p:par>
                          <p:cTn id="86" fill="hold">
                            <p:stCondLst>
                              <p:cond delay="2000"/>
                            </p:stCondLst>
                            <p:childTnLst>
                              <p:par>
                                <p:cTn id="87" presetID="3" presetClass="entr" presetSubtype="10" fill="hold" grpId="0" nodeType="afterEffect">
                                  <p:stCondLst>
                                    <p:cond delay="0"/>
                                  </p:stCondLst>
                                  <p:childTnLst>
                                    <p:set>
                                      <p:cBhvr>
                                        <p:cTn id="88" dur="1" fill="hold">
                                          <p:stCondLst>
                                            <p:cond delay="0"/>
                                          </p:stCondLst>
                                        </p:cTn>
                                        <p:tgtEl>
                                          <p:spTgt spid="130067"/>
                                        </p:tgtEl>
                                        <p:attrNameLst>
                                          <p:attrName>style.visibility</p:attrName>
                                        </p:attrNameLst>
                                      </p:cBhvr>
                                      <p:to>
                                        <p:strVal val="visible"/>
                                      </p:to>
                                    </p:set>
                                    <p:animEffect transition="in" filter="blinds(horizontal)">
                                      <p:cBhvr>
                                        <p:cTn id="89" dur="500"/>
                                        <p:tgtEl>
                                          <p:spTgt spid="130067"/>
                                        </p:tgtEl>
                                      </p:cBhvr>
                                    </p:animEffect>
                                  </p:childTnLst>
                                </p:cTn>
                              </p:par>
                            </p:childTnLst>
                          </p:cTn>
                        </p:par>
                        <p:par>
                          <p:cTn id="90" fill="hold">
                            <p:stCondLst>
                              <p:cond delay="2500"/>
                            </p:stCondLst>
                            <p:childTnLst>
                              <p:par>
                                <p:cTn id="91" presetID="23" presetClass="emph" presetSubtype="0" fill="hold" grpId="1" nodeType="afterEffect">
                                  <p:stCondLst>
                                    <p:cond delay="0"/>
                                  </p:stCondLst>
                                  <p:childTnLst>
                                    <p:animClr clrSpc="hsl" dir="cw">
                                      <p:cBhvr override="childStyle">
                                        <p:cTn id="92" dur="500" fill="hold"/>
                                        <p:tgtEl>
                                          <p:spTgt spid="130078"/>
                                        </p:tgtEl>
                                        <p:attrNameLst>
                                          <p:attrName>style.color</p:attrName>
                                        </p:attrNameLst>
                                      </p:cBhvr>
                                      <p:by>
                                        <p:hsl h="10842353" s="0" l="0"/>
                                      </p:by>
                                    </p:animClr>
                                    <p:animClr clrSpc="hsl" dir="cw">
                                      <p:cBhvr>
                                        <p:cTn id="93" dur="500" fill="hold"/>
                                        <p:tgtEl>
                                          <p:spTgt spid="130078"/>
                                        </p:tgtEl>
                                        <p:attrNameLst>
                                          <p:attrName>fillcolor</p:attrName>
                                        </p:attrNameLst>
                                      </p:cBhvr>
                                      <p:by>
                                        <p:hsl h="10842353" s="0" l="0"/>
                                      </p:by>
                                    </p:animClr>
                                    <p:animClr clrSpc="hsl" dir="cw">
                                      <p:cBhvr>
                                        <p:cTn id="94" dur="500" fill="hold"/>
                                        <p:tgtEl>
                                          <p:spTgt spid="130078"/>
                                        </p:tgtEl>
                                        <p:attrNameLst>
                                          <p:attrName>stroke.color</p:attrName>
                                        </p:attrNameLst>
                                      </p:cBhvr>
                                      <p:by>
                                        <p:hsl h="10842353" s="0" l="0"/>
                                      </p:by>
                                    </p:animClr>
                                    <p:set>
                                      <p:cBhvr>
                                        <p:cTn id="95" dur="500" fill="hold"/>
                                        <p:tgtEl>
                                          <p:spTgt spid="130078"/>
                                        </p:tgtEl>
                                        <p:attrNameLst>
                                          <p:attrName>fill.type</p:attrName>
                                        </p:attrNameLst>
                                      </p:cBhvr>
                                      <p:to>
                                        <p:strVal val="solid"/>
                                      </p:to>
                                    </p:set>
                                  </p:childTnLst>
                                </p:cTn>
                              </p:par>
                            </p:childTnLst>
                          </p:cTn>
                        </p:par>
                        <p:par>
                          <p:cTn id="96" fill="hold">
                            <p:stCondLst>
                              <p:cond delay="3000"/>
                            </p:stCondLst>
                            <p:childTnLst>
                              <p:par>
                                <p:cTn id="97" presetID="23" presetClass="emph" presetSubtype="0" fill="hold" grpId="1" nodeType="afterEffect">
                                  <p:stCondLst>
                                    <p:cond delay="0"/>
                                  </p:stCondLst>
                                  <p:childTnLst>
                                    <p:animClr clrSpc="hsl" dir="cw">
                                      <p:cBhvr override="childStyle">
                                        <p:cTn id="98" dur="500" fill="hold"/>
                                        <p:tgtEl>
                                          <p:spTgt spid="130077"/>
                                        </p:tgtEl>
                                        <p:attrNameLst>
                                          <p:attrName>style.color</p:attrName>
                                        </p:attrNameLst>
                                      </p:cBhvr>
                                      <p:by>
                                        <p:hsl h="10842353" s="0" l="0"/>
                                      </p:by>
                                    </p:animClr>
                                    <p:animClr clrSpc="hsl" dir="cw">
                                      <p:cBhvr>
                                        <p:cTn id="99" dur="500" fill="hold"/>
                                        <p:tgtEl>
                                          <p:spTgt spid="130077"/>
                                        </p:tgtEl>
                                        <p:attrNameLst>
                                          <p:attrName>fillcolor</p:attrName>
                                        </p:attrNameLst>
                                      </p:cBhvr>
                                      <p:by>
                                        <p:hsl h="10842353" s="0" l="0"/>
                                      </p:by>
                                    </p:animClr>
                                    <p:animClr clrSpc="hsl" dir="cw">
                                      <p:cBhvr>
                                        <p:cTn id="100" dur="500" fill="hold"/>
                                        <p:tgtEl>
                                          <p:spTgt spid="130077"/>
                                        </p:tgtEl>
                                        <p:attrNameLst>
                                          <p:attrName>stroke.color</p:attrName>
                                        </p:attrNameLst>
                                      </p:cBhvr>
                                      <p:by>
                                        <p:hsl h="10842353" s="0" l="0"/>
                                      </p:by>
                                    </p:animClr>
                                    <p:set>
                                      <p:cBhvr>
                                        <p:cTn id="101" dur="500" fill="hold"/>
                                        <p:tgtEl>
                                          <p:spTgt spid="130077"/>
                                        </p:tgtEl>
                                        <p:attrNameLst>
                                          <p:attrName>fill.type</p:attrName>
                                        </p:attrNameLst>
                                      </p:cBhvr>
                                      <p:to>
                                        <p:strVal val="solid"/>
                                      </p:to>
                                    </p:set>
                                  </p:childTnLst>
                                </p:cTn>
                              </p:par>
                            </p:childTnLst>
                          </p:cTn>
                        </p:par>
                        <p:par>
                          <p:cTn id="102" fill="hold">
                            <p:stCondLst>
                              <p:cond delay="3500"/>
                            </p:stCondLst>
                            <p:childTnLst>
                              <p:par>
                                <p:cTn id="103" presetID="23" presetClass="emph" presetSubtype="0" fill="hold" grpId="1" nodeType="afterEffect">
                                  <p:stCondLst>
                                    <p:cond delay="0"/>
                                  </p:stCondLst>
                                  <p:childTnLst>
                                    <p:animClr clrSpc="hsl" dir="cw">
                                      <p:cBhvr override="childStyle">
                                        <p:cTn id="104" dur="500" fill="hold"/>
                                        <p:tgtEl>
                                          <p:spTgt spid="130076"/>
                                        </p:tgtEl>
                                        <p:attrNameLst>
                                          <p:attrName>style.color</p:attrName>
                                        </p:attrNameLst>
                                      </p:cBhvr>
                                      <p:by>
                                        <p:hsl h="10842353" s="0" l="0"/>
                                      </p:by>
                                    </p:animClr>
                                    <p:animClr clrSpc="hsl" dir="cw">
                                      <p:cBhvr>
                                        <p:cTn id="105" dur="500" fill="hold"/>
                                        <p:tgtEl>
                                          <p:spTgt spid="130076"/>
                                        </p:tgtEl>
                                        <p:attrNameLst>
                                          <p:attrName>fillcolor</p:attrName>
                                        </p:attrNameLst>
                                      </p:cBhvr>
                                      <p:by>
                                        <p:hsl h="10842353" s="0" l="0"/>
                                      </p:by>
                                    </p:animClr>
                                    <p:animClr clrSpc="hsl" dir="cw">
                                      <p:cBhvr>
                                        <p:cTn id="106" dur="500" fill="hold"/>
                                        <p:tgtEl>
                                          <p:spTgt spid="130076"/>
                                        </p:tgtEl>
                                        <p:attrNameLst>
                                          <p:attrName>stroke.color</p:attrName>
                                        </p:attrNameLst>
                                      </p:cBhvr>
                                      <p:by>
                                        <p:hsl h="10842353" s="0" l="0"/>
                                      </p:by>
                                    </p:animClr>
                                    <p:set>
                                      <p:cBhvr>
                                        <p:cTn id="107" dur="500" fill="hold"/>
                                        <p:tgtEl>
                                          <p:spTgt spid="130076"/>
                                        </p:tgtEl>
                                        <p:attrNameLst>
                                          <p:attrName>fill.type</p:attrName>
                                        </p:attrNameLst>
                                      </p:cBhvr>
                                      <p:to>
                                        <p:strVal val="solid"/>
                                      </p:to>
                                    </p:set>
                                  </p:childTnLst>
                                </p:cTn>
                              </p:par>
                            </p:childTnLst>
                          </p:cTn>
                        </p:par>
                        <p:par>
                          <p:cTn id="108" fill="hold">
                            <p:stCondLst>
                              <p:cond delay="4000"/>
                            </p:stCondLst>
                            <p:childTnLst>
                              <p:par>
                                <p:cTn id="109" presetID="27" presetClass="entr" presetSubtype="0" fill="hold" nodeType="afterEffect">
                                  <p:stCondLst>
                                    <p:cond delay="0"/>
                                  </p:stCondLst>
                                  <p:iterate type="lt">
                                    <p:tmPct val="50000"/>
                                  </p:iterate>
                                  <p:childTnLst>
                                    <p:set>
                                      <p:cBhvr>
                                        <p:cTn id="110" dur="1" fill="hold">
                                          <p:stCondLst>
                                            <p:cond delay="0"/>
                                          </p:stCondLst>
                                        </p:cTn>
                                        <p:tgtEl>
                                          <p:spTgt spid="130080">
                                            <p:txEl>
                                              <p:pRg st="0" end="0"/>
                                            </p:txEl>
                                          </p:spTgt>
                                        </p:tgtEl>
                                        <p:attrNameLst>
                                          <p:attrName>style.visibility</p:attrName>
                                        </p:attrNameLst>
                                      </p:cBhvr>
                                      <p:to>
                                        <p:strVal val="visible"/>
                                      </p:to>
                                    </p:set>
                                    <p:anim calcmode="discrete" valueType="clr">
                                      <p:cBhvr override="childStyle">
                                        <p:cTn id="111" dur="80"/>
                                        <p:tgtEl>
                                          <p:spTgt spid="13008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12" dur="80"/>
                                        <p:tgtEl>
                                          <p:spTgt spid="130080">
                                            <p:txEl>
                                              <p:pRg st="0" end="0"/>
                                            </p:txEl>
                                          </p:spTgt>
                                        </p:tgtEl>
                                        <p:attrNameLst>
                                          <p:attrName>fillcolor</p:attrName>
                                        </p:attrNameLst>
                                      </p:cBhvr>
                                      <p:tavLst>
                                        <p:tav tm="0">
                                          <p:val>
                                            <p:clrVal>
                                              <a:schemeClr val="accent2"/>
                                            </p:clrVal>
                                          </p:val>
                                        </p:tav>
                                        <p:tav tm="50000">
                                          <p:val>
                                            <p:clrVal>
                                              <a:schemeClr val="hlink"/>
                                            </p:clrVal>
                                          </p:val>
                                        </p:tav>
                                      </p:tavLst>
                                    </p:anim>
                                    <p:set>
                                      <p:cBhvr>
                                        <p:cTn id="113" dur="80"/>
                                        <p:tgtEl>
                                          <p:spTgt spid="130080">
                                            <p:txEl>
                                              <p:pRg st="0" end="0"/>
                                            </p:txEl>
                                          </p:spTgt>
                                        </p:tgtEl>
                                        <p:attrNameLst>
                                          <p:attrName>fill.type</p:attrName>
                                        </p:attrNameLst>
                                      </p:cBhvr>
                                      <p:to>
                                        <p:strVal val="solid"/>
                                      </p:to>
                                    </p:set>
                                  </p:childTnLst>
                                  <p:subTnLst>
                                    <p:audio>
                                      <p:cMediaNode>
                                        <p:cTn display="0" masterRel="sameClick">
                                          <p:stCondLst>
                                            <p:cond evt="begin" delay="0">
                                              <p:tn val="109"/>
                                            </p:cond>
                                          </p:stCondLst>
                                          <p:endCondLst>
                                            <p:cond evt="onStopAudio" delay="0">
                                              <p:tgtEl>
                                                <p:sldTgt/>
                                              </p:tgtEl>
                                            </p:cond>
                                          </p:endCondLst>
                                        </p:cTn>
                                        <p:tgtEl>
                                          <p:sndTgt r:embed="rId2" name="typ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5" grpId="0"/>
      <p:bldP spid="130067" grpId="0"/>
      <p:bldP spid="130069" grpId="0" animBg="1"/>
      <p:bldP spid="130070" grpId="2"/>
      <p:bldP spid="130070" grpId="4"/>
      <p:bldP spid="130072" grpId="0" animBg="1"/>
      <p:bldP spid="130072" grpId="1" animBg="1"/>
      <p:bldP spid="130073" grpId="0" animBg="1"/>
      <p:bldP spid="130073" grpId="1" animBg="1"/>
      <p:bldP spid="130074" grpId="0" animBg="1"/>
      <p:bldP spid="130074" grpId="1" animBg="1"/>
      <p:bldP spid="130075" grpId="0" animBg="1"/>
      <p:bldP spid="130075" grpId="1" animBg="1"/>
      <p:bldP spid="130076" grpId="0" animBg="1"/>
      <p:bldP spid="130076" grpId="1" animBg="1"/>
      <p:bldP spid="130077" grpId="0" animBg="1"/>
      <p:bldP spid="130077" grpId="1" animBg="1"/>
      <p:bldP spid="130078" grpId="0" animBg="1"/>
      <p:bldP spid="13007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5170" name="Picture 2" descr="LuocdoDiahinhVietNam_jpg"/>
          <p:cNvPicPr>
            <a:picLocks noChangeAspect="1" noChangeArrowheads="1"/>
          </p:cNvPicPr>
          <p:nvPr/>
        </p:nvPicPr>
        <p:blipFill>
          <a:blip r:embed="rId3"/>
          <a:srcRect/>
          <a:stretch>
            <a:fillRect/>
          </a:stretch>
        </p:blipFill>
        <p:spPr bwMode="auto">
          <a:xfrm>
            <a:off x="0" y="0"/>
            <a:ext cx="4800600" cy="6858000"/>
          </a:xfrm>
          <a:prstGeom prst="rect">
            <a:avLst/>
          </a:prstGeom>
          <a:noFill/>
        </p:spPr>
      </p:pic>
      <p:sp>
        <p:nvSpPr>
          <p:cNvPr id="135178" name="Text Box 10"/>
          <p:cNvSpPr txBox="1">
            <a:spLocks noChangeArrowheads="1"/>
          </p:cNvSpPr>
          <p:nvPr/>
        </p:nvSpPr>
        <p:spPr bwMode="auto">
          <a:xfrm>
            <a:off x="-3886200" y="304800"/>
            <a:ext cx="3124200" cy="822325"/>
          </a:xfrm>
          <a:prstGeom prst="rect">
            <a:avLst/>
          </a:prstGeom>
          <a:noFill/>
          <a:ln w="38100" algn="ctr">
            <a:noFill/>
            <a:miter lim="800000"/>
            <a:headEnd/>
            <a:tailEnd/>
          </a:ln>
          <a:effectLst/>
        </p:spPr>
        <p:txBody>
          <a:bodyPr>
            <a:spAutoFit/>
          </a:bodyPr>
          <a:lstStyle/>
          <a:p>
            <a:pPr>
              <a:spcBef>
                <a:spcPct val="50000"/>
              </a:spcBef>
              <a:buFont typeface="Wingdings" pitchFamily="2" charset="2"/>
              <a:buNone/>
            </a:pPr>
            <a:r>
              <a:rPr lang="en-US" sz="2400" b="1">
                <a:solidFill>
                  <a:srgbClr val="FF0000"/>
                </a:solidFill>
                <a:effectLst>
                  <a:outerShdw blurRad="38100" dist="38100" dir="2700000" algn="tl">
                    <a:srgbClr val="C0C0C0"/>
                  </a:outerShdw>
                </a:effectLst>
                <a:latin typeface="Arial "/>
              </a:rPr>
              <a:t>Cánh cung Sông Gâm</a:t>
            </a:r>
          </a:p>
        </p:txBody>
      </p:sp>
      <p:grpSp>
        <p:nvGrpSpPr>
          <p:cNvPr id="135193" name="Group 25"/>
          <p:cNvGrpSpPr>
            <a:grpSpLocks/>
          </p:cNvGrpSpPr>
          <p:nvPr/>
        </p:nvGrpSpPr>
        <p:grpSpPr bwMode="auto">
          <a:xfrm>
            <a:off x="0" y="2819400"/>
            <a:ext cx="1905000" cy="1866900"/>
            <a:chOff x="0" y="1776"/>
            <a:chExt cx="1200" cy="1176"/>
          </a:xfrm>
        </p:grpSpPr>
        <p:sp>
          <p:nvSpPr>
            <p:cNvPr id="135194" name="AutoShape 26"/>
            <p:cNvSpPr>
              <a:spLocks noChangeArrowheads="1"/>
            </p:cNvSpPr>
            <p:nvPr/>
          </p:nvSpPr>
          <p:spPr bwMode="auto">
            <a:xfrm rot="5400000">
              <a:off x="-12" y="1788"/>
              <a:ext cx="1176" cy="1152"/>
            </a:xfrm>
            <a:prstGeom prst="flowChartPunchedCard">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35195" name="Text Box 27"/>
            <p:cNvSpPr txBox="1">
              <a:spLocks noChangeArrowheads="1"/>
            </p:cNvSpPr>
            <p:nvPr/>
          </p:nvSpPr>
          <p:spPr bwMode="auto">
            <a:xfrm>
              <a:off x="0" y="1776"/>
              <a:ext cx="1200" cy="1048"/>
            </a:xfrm>
            <a:prstGeom prst="rect">
              <a:avLst/>
            </a:prstGeom>
            <a:noFill/>
            <a:ln w="9525" algn="ctr">
              <a:noFill/>
              <a:miter lim="800000"/>
              <a:headEnd/>
              <a:tailEnd/>
            </a:ln>
            <a:effectLst/>
          </p:spPr>
          <p:txBody>
            <a:bodyPr>
              <a:spAutoFit/>
            </a:bodyPr>
            <a:lstStyle/>
            <a:p>
              <a:pPr algn="ctr">
                <a:spcBef>
                  <a:spcPct val="50000"/>
                </a:spcBef>
              </a:pPr>
              <a:r>
                <a:rPr lang="en-US" sz="800" b="1">
                  <a:solidFill>
                    <a:srgbClr val="000000"/>
                  </a:solidFill>
                  <a:effectLst>
                    <a:outerShdw blurRad="38100" dist="38100" dir="2700000" algn="tl">
                      <a:srgbClr val="C0C0C0"/>
                    </a:outerShdw>
                  </a:effectLst>
                  <a:latin typeface="Arial "/>
                </a:rPr>
                <a:t>CHÚ GIẢI</a:t>
              </a:r>
            </a:p>
            <a:p>
              <a:pPr algn="ctr">
                <a:spcBef>
                  <a:spcPct val="50000"/>
                </a:spcBef>
              </a:pPr>
              <a:r>
                <a:rPr lang="en-US" sz="800" b="1">
                  <a:solidFill>
                    <a:srgbClr val="000000"/>
                  </a:solidFill>
                  <a:effectLst>
                    <a:outerShdw blurRad="38100" dist="38100" dir="2700000" algn="tl">
                      <a:srgbClr val="C0C0C0"/>
                    </a:outerShdw>
                  </a:effectLst>
                  <a:latin typeface="Arial "/>
                </a:rPr>
                <a:t>Phân tầng độ cao </a:t>
              </a:r>
              <a:r>
                <a:rPr lang="en-US" sz="800" b="1" i="1">
                  <a:solidFill>
                    <a:srgbClr val="000000"/>
                  </a:solidFill>
                  <a:effectLst>
                    <a:outerShdw blurRad="38100" dist="38100" dir="2700000" algn="tl">
                      <a:srgbClr val="C0C0C0"/>
                    </a:outerShdw>
                  </a:effectLst>
                  <a:latin typeface="Arial "/>
                </a:rPr>
                <a:t>(m)</a:t>
              </a:r>
            </a:p>
            <a:p>
              <a:pPr algn="ctr">
                <a:spcBef>
                  <a:spcPct val="50000"/>
                </a:spcBef>
              </a:pPr>
              <a:endParaRPr lang="en-US" sz="800" b="1">
                <a:solidFill>
                  <a:srgbClr val="000000"/>
                </a:solidFill>
                <a:effectLst>
                  <a:outerShdw blurRad="38100" dist="38100" dir="2700000" algn="tl">
                    <a:srgbClr val="C0C0C0"/>
                  </a:outerShdw>
                </a:effectLst>
                <a:latin typeface="Arial "/>
              </a:endParaRPr>
            </a:p>
            <a:p>
              <a:pPr>
                <a:spcBef>
                  <a:spcPct val="50000"/>
                </a:spcBef>
              </a:pPr>
              <a:r>
                <a:rPr lang="en-US" sz="700" b="1">
                  <a:solidFill>
                    <a:srgbClr val="000000"/>
                  </a:solidFill>
                  <a:effectLst>
                    <a:outerShdw blurRad="38100" dist="38100" dir="2700000" algn="tl">
                      <a:srgbClr val="C0C0C0"/>
                    </a:outerShdw>
                  </a:effectLst>
                  <a:latin typeface="Arial "/>
                </a:rPr>
                <a:t>0       50       200      500     1500 trên 1500</a:t>
              </a:r>
            </a:p>
            <a:p>
              <a:pPr>
                <a:spcBef>
                  <a:spcPct val="50000"/>
                </a:spcBef>
              </a:pPr>
              <a:r>
                <a:rPr lang="en-US" sz="800" b="1">
                  <a:solidFill>
                    <a:srgbClr val="000000"/>
                  </a:solidFill>
                  <a:effectLst>
                    <a:outerShdw blurRad="38100" dist="38100" dir="2700000" algn="tl">
                      <a:srgbClr val="C0C0C0"/>
                    </a:outerShdw>
                  </a:effectLst>
                  <a:latin typeface="Arial "/>
                </a:rPr>
                <a:t>                                  Dãy núi</a:t>
              </a:r>
            </a:p>
            <a:p>
              <a:pPr>
                <a:spcBef>
                  <a:spcPct val="50000"/>
                </a:spcBef>
              </a:pPr>
              <a:r>
                <a:rPr lang="en-US" sz="800" b="1">
                  <a:solidFill>
                    <a:srgbClr val="000000"/>
                  </a:solidFill>
                  <a:effectLst>
                    <a:outerShdw blurRad="38100" dist="38100" dir="2700000" algn="tl">
                      <a:srgbClr val="C0C0C0"/>
                    </a:outerShdw>
                  </a:effectLst>
                  <a:latin typeface="Arial "/>
                </a:rPr>
                <a:t>          1. Cánh cung Sông Gâm.</a:t>
              </a:r>
            </a:p>
            <a:p>
              <a:pPr>
                <a:spcBef>
                  <a:spcPct val="50000"/>
                </a:spcBef>
              </a:pPr>
              <a:r>
                <a:rPr lang="en-US" sz="800" b="1">
                  <a:solidFill>
                    <a:srgbClr val="000000"/>
                  </a:solidFill>
                  <a:effectLst>
                    <a:outerShdw blurRad="38100" dist="38100" dir="2700000" algn="tl">
                      <a:srgbClr val="C0C0C0"/>
                    </a:outerShdw>
                  </a:effectLst>
                  <a:latin typeface="Arial "/>
                </a:rPr>
                <a:t>          2. Cánh cung Ngân Sơn.</a:t>
              </a:r>
            </a:p>
            <a:p>
              <a:pPr>
                <a:spcBef>
                  <a:spcPct val="50000"/>
                </a:spcBef>
              </a:pPr>
              <a:r>
                <a:rPr lang="en-US" sz="800" b="1">
                  <a:solidFill>
                    <a:srgbClr val="000000"/>
                  </a:solidFill>
                  <a:effectLst>
                    <a:outerShdw blurRad="38100" dist="38100" dir="2700000" algn="tl">
                      <a:srgbClr val="C0C0C0"/>
                    </a:outerShdw>
                  </a:effectLst>
                  <a:latin typeface="Arial "/>
                </a:rPr>
                <a:t>          3. Cánh cung Bắc Sơn.</a:t>
              </a:r>
            </a:p>
            <a:p>
              <a:pPr>
                <a:spcBef>
                  <a:spcPct val="50000"/>
                </a:spcBef>
              </a:pPr>
              <a:r>
                <a:rPr lang="en-US" sz="800" b="1">
                  <a:solidFill>
                    <a:srgbClr val="000000"/>
                  </a:solidFill>
                  <a:effectLst>
                    <a:outerShdw blurRad="38100" dist="38100" dir="2700000" algn="tl">
                      <a:srgbClr val="C0C0C0"/>
                    </a:outerShdw>
                  </a:effectLst>
                  <a:latin typeface="Arial "/>
                </a:rPr>
                <a:t>          4. Cánh cung Đông Triều.</a:t>
              </a:r>
            </a:p>
          </p:txBody>
        </p:sp>
        <p:grpSp>
          <p:nvGrpSpPr>
            <p:cNvPr id="135196" name="Group 28"/>
            <p:cNvGrpSpPr>
              <a:grpSpLocks/>
            </p:cNvGrpSpPr>
            <p:nvPr/>
          </p:nvGrpSpPr>
          <p:grpSpPr bwMode="auto">
            <a:xfrm>
              <a:off x="44" y="2053"/>
              <a:ext cx="990" cy="64"/>
              <a:chOff x="2208" y="2448"/>
              <a:chExt cx="2144" cy="134"/>
            </a:xfrm>
          </p:grpSpPr>
          <p:sp>
            <p:nvSpPr>
              <p:cNvPr id="135197" name="Rectangle 29"/>
              <p:cNvSpPr>
                <a:spLocks noChangeArrowheads="1"/>
              </p:cNvSpPr>
              <p:nvPr/>
            </p:nvSpPr>
            <p:spPr bwMode="auto">
              <a:xfrm>
                <a:off x="3924" y="2448"/>
                <a:ext cx="428" cy="134"/>
              </a:xfrm>
              <a:prstGeom prst="rect">
                <a:avLst/>
              </a:prstGeom>
              <a:solidFill>
                <a:srgbClr val="CC33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5198" name="Rectangle 30"/>
              <p:cNvSpPr>
                <a:spLocks noChangeArrowheads="1"/>
              </p:cNvSpPr>
              <p:nvPr/>
            </p:nvSpPr>
            <p:spPr bwMode="auto">
              <a:xfrm>
                <a:off x="3494" y="2448"/>
                <a:ext cx="430" cy="134"/>
              </a:xfrm>
              <a:prstGeom prst="rect">
                <a:avLst/>
              </a:prstGeom>
              <a:solidFill>
                <a:srgbClr val="FF99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5199" name="Rectangle 31"/>
              <p:cNvSpPr>
                <a:spLocks noChangeArrowheads="1"/>
              </p:cNvSpPr>
              <p:nvPr/>
            </p:nvSpPr>
            <p:spPr bwMode="auto">
              <a:xfrm>
                <a:off x="3066" y="2448"/>
                <a:ext cx="428" cy="134"/>
              </a:xfrm>
              <a:prstGeom prst="rect">
                <a:avLst/>
              </a:prstGeom>
              <a:solidFill>
                <a:srgbClr val="FFFF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5200" name="Rectangle 32"/>
              <p:cNvSpPr>
                <a:spLocks noChangeArrowheads="1"/>
              </p:cNvSpPr>
              <p:nvPr/>
            </p:nvSpPr>
            <p:spPr bwMode="auto">
              <a:xfrm>
                <a:off x="2640" y="2448"/>
                <a:ext cx="426" cy="134"/>
              </a:xfrm>
              <a:prstGeom prst="rect">
                <a:avLst/>
              </a:prstGeom>
              <a:solidFill>
                <a:srgbClr val="00CC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5201" name="Rectangle 33"/>
              <p:cNvSpPr>
                <a:spLocks noChangeArrowheads="1"/>
              </p:cNvSpPr>
              <p:nvPr/>
            </p:nvSpPr>
            <p:spPr bwMode="auto">
              <a:xfrm>
                <a:off x="2208" y="2448"/>
                <a:ext cx="432" cy="134"/>
              </a:xfrm>
              <a:prstGeom prst="rect">
                <a:avLst/>
              </a:prstGeom>
              <a:solidFill>
                <a:srgbClr val="33CCCC"/>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5202" name="Line 34"/>
              <p:cNvSpPr>
                <a:spLocks noChangeShapeType="1"/>
              </p:cNvSpPr>
              <p:nvPr/>
            </p:nvSpPr>
            <p:spPr bwMode="auto">
              <a:xfrm>
                <a:off x="2208" y="2448"/>
                <a:ext cx="2144" cy="0"/>
              </a:xfrm>
              <a:prstGeom prst="line">
                <a:avLst/>
              </a:prstGeom>
              <a:noFill/>
              <a:ln w="28575" cap="sq">
                <a:solidFill>
                  <a:schemeClr val="tx1"/>
                </a:solidFill>
                <a:round/>
                <a:headEnd/>
                <a:tailEnd/>
              </a:ln>
              <a:effectLst/>
            </p:spPr>
            <p:txBody>
              <a:bodyPr/>
              <a:lstStyle/>
              <a:p>
                <a:endParaRPr lang="en-US"/>
              </a:p>
            </p:txBody>
          </p:sp>
          <p:sp>
            <p:nvSpPr>
              <p:cNvPr id="135203" name="Line 35"/>
              <p:cNvSpPr>
                <a:spLocks noChangeShapeType="1"/>
              </p:cNvSpPr>
              <p:nvPr/>
            </p:nvSpPr>
            <p:spPr bwMode="auto">
              <a:xfrm>
                <a:off x="2208" y="2582"/>
                <a:ext cx="2144" cy="0"/>
              </a:xfrm>
              <a:prstGeom prst="line">
                <a:avLst/>
              </a:prstGeom>
              <a:noFill/>
              <a:ln w="28575" cap="sq">
                <a:solidFill>
                  <a:schemeClr val="tx1"/>
                </a:solidFill>
                <a:round/>
                <a:headEnd/>
                <a:tailEnd/>
              </a:ln>
              <a:effectLst/>
            </p:spPr>
            <p:txBody>
              <a:bodyPr/>
              <a:lstStyle/>
              <a:p>
                <a:endParaRPr lang="en-US"/>
              </a:p>
            </p:txBody>
          </p:sp>
          <p:sp>
            <p:nvSpPr>
              <p:cNvPr id="135204" name="Line 36"/>
              <p:cNvSpPr>
                <a:spLocks noChangeShapeType="1"/>
              </p:cNvSpPr>
              <p:nvPr/>
            </p:nvSpPr>
            <p:spPr bwMode="auto">
              <a:xfrm>
                <a:off x="2208" y="2448"/>
                <a:ext cx="0" cy="134"/>
              </a:xfrm>
              <a:prstGeom prst="line">
                <a:avLst/>
              </a:prstGeom>
              <a:noFill/>
              <a:ln w="28575" cap="sq">
                <a:solidFill>
                  <a:schemeClr val="tx1"/>
                </a:solidFill>
                <a:round/>
                <a:headEnd/>
                <a:tailEnd/>
              </a:ln>
              <a:effectLst/>
            </p:spPr>
            <p:txBody>
              <a:bodyPr/>
              <a:lstStyle/>
              <a:p>
                <a:endParaRPr lang="en-US"/>
              </a:p>
            </p:txBody>
          </p:sp>
          <p:sp>
            <p:nvSpPr>
              <p:cNvPr id="135205" name="Line 37"/>
              <p:cNvSpPr>
                <a:spLocks noChangeShapeType="1"/>
              </p:cNvSpPr>
              <p:nvPr/>
            </p:nvSpPr>
            <p:spPr bwMode="auto">
              <a:xfrm>
                <a:off x="2640" y="2448"/>
                <a:ext cx="0" cy="134"/>
              </a:xfrm>
              <a:prstGeom prst="line">
                <a:avLst/>
              </a:prstGeom>
              <a:noFill/>
              <a:ln w="12700">
                <a:solidFill>
                  <a:schemeClr val="tx1"/>
                </a:solidFill>
                <a:round/>
                <a:headEnd/>
                <a:tailEnd/>
              </a:ln>
              <a:effectLst/>
            </p:spPr>
            <p:txBody>
              <a:bodyPr/>
              <a:lstStyle/>
              <a:p>
                <a:endParaRPr lang="en-US"/>
              </a:p>
            </p:txBody>
          </p:sp>
          <p:sp>
            <p:nvSpPr>
              <p:cNvPr id="135206" name="Line 38"/>
              <p:cNvSpPr>
                <a:spLocks noChangeShapeType="1"/>
              </p:cNvSpPr>
              <p:nvPr/>
            </p:nvSpPr>
            <p:spPr bwMode="auto">
              <a:xfrm>
                <a:off x="3066" y="2448"/>
                <a:ext cx="0" cy="134"/>
              </a:xfrm>
              <a:prstGeom prst="line">
                <a:avLst/>
              </a:prstGeom>
              <a:noFill/>
              <a:ln w="12700">
                <a:solidFill>
                  <a:schemeClr val="tx1"/>
                </a:solidFill>
                <a:round/>
                <a:headEnd/>
                <a:tailEnd/>
              </a:ln>
              <a:effectLst/>
            </p:spPr>
            <p:txBody>
              <a:bodyPr/>
              <a:lstStyle/>
              <a:p>
                <a:endParaRPr lang="en-US"/>
              </a:p>
            </p:txBody>
          </p:sp>
          <p:sp>
            <p:nvSpPr>
              <p:cNvPr id="135207" name="Line 39"/>
              <p:cNvSpPr>
                <a:spLocks noChangeShapeType="1"/>
              </p:cNvSpPr>
              <p:nvPr/>
            </p:nvSpPr>
            <p:spPr bwMode="auto">
              <a:xfrm>
                <a:off x="3494" y="2448"/>
                <a:ext cx="0" cy="134"/>
              </a:xfrm>
              <a:prstGeom prst="line">
                <a:avLst/>
              </a:prstGeom>
              <a:noFill/>
              <a:ln w="12700">
                <a:solidFill>
                  <a:schemeClr val="tx1"/>
                </a:solidFill>
                <a:round/>
                <a:headEnd/>
                <a:tailEnd/>
              </a:ln>
              <a:effectLst/>
            </p:spPr>
            <p:txBody>
              <a:bodyPr/>
              <a:lstStyle/>
              <a:p>
                <a:endParaRPr lang="en-US"/>
              </a:p>
            </p:txBody>
          </p:sp>
          <p:sp>
            <p:nvSpPr>
              <p:cNvPr id="135208" name="Line 40"/>
              <p:cNvSpPr>
                <a:spLocks noChangeShapeType="1"/>
              </p:cNvSpPr>
              <p:nvPr/>
            </p:nvSpPr>
            <p:spPr bwMode="auto">
              <a:xfrm>
                <a:off x="3924" y="2448"/>
                <a:ext cx="0" cy="134"/>
              </a:xfrm>
              <a:prstGeom prst="line">
                <a:avLst/>
              </a:prstGeom>
              <a:noFill/>
              <a:ln w="12700">
                <a:solidFill>
                  <a:schemeClr val="tx1"/>
                </a:solidFill>
                <a:round/>
                <a:headEnd/>
                <a:tailEnd/>
              </a:ln>
              <a:effectLst/>
            </p:spPr>
            <p:txBody>
              <a:bodyPr/>
              <a:lstStyle/>
              <a:p>
                <a:endParaRPr lang="en-US"/>
              </a:p>
            </p:txBody>
          </p:sp>
          <p:sp>
            <p:nvSpPr>
              <p:cNvPr id="135209" name="Line 41"/>
              <p:cNvSpPr>
                <a:spLocks noChangeShapeType="1"/>
              </p:cNvSpPr>
              <p:nvPr/>
            </p:nvSpPr>
            <p:spPr bwMode="auto">
              <a:xfrm>
                <a:off x="4352" y="2448"/>
                <a:ext cx="0" cy="134"/>
              </a:xfrm>
              <a:prstGeom prst="line">
                <a:avLst/>
              </a:prstGeom>
              <a:noFill/>
              <a:ln w="28575" cap="sq">
                <a:solidFill>
                  <a:schemeClr val="tx1"/>
                </a:solidFill>
                <a:round/>
                <a:headEnd/>
                <a:tailEnd/>
              </a:ln>
              <a:effectLst/>
            </p:spPr>
            <p:txBody>
              <a:bodyPr/>
              <a:lstStyle/>
              <a:p>
                <a:endParaRPr lang="en-US"/>
              </a:p>
            </p:txBody>
          </p:sp>
        </p:grpSp>
        <p:sp>
          <p:nvSpPr>
            <p:cNvPr id="135210" name="Arc 42"/>
            <p:cNvSpPr>
              <a:spLocks/>
            </p:cNvSpPr>
            <p:nvPr/>
          </p:nvSpPr>
          <p:spPr bwMode="auto">
            <a:xfrm rot="-3003817">
              <a:off x="344" y="2248"/>
              <a:ext cx="139" cy="15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000000"/>
              </a:solidFill>
              <a:round/>
              <a:headEnd/>
              <a:tailEnd/>
            </a:ln>
            <a:effectLst/>
          </p:spPr>
          <p:txBody>
            <a:bodyPr wrap="none" anchor="ctr"/>
            <a:lstStyle/>
            <a:p>
              <a:endParaRPr lang="en-US"/>
            </a:p>
          </p:txBody>
        </p:sp>
      </p:grpSp>
      <p:sp>
        <p:nvSpPr>
          <p:cNvPr id="135211" name="Arc 43"/>
          <p:cNvSpPr>
            <a:spLocks/>
          </p:cNvSpPr>
          <p:nvPr/>
        </p:nvSpPr>
        <p:spPr bwMode="auto">
          <a:xfrm rot="1785646">
            <a:off x="1087438" y="304800"/>
            <a:ext cx="387350" cy="381000"/>
          </a:xfrm>
          <a:custGeom>
            <a:avLst/>
            <a:gdLst>
              <a:gd name="G0" fmla="+- 5842 0 0"/>
              <a:gd name="G1" fmla="+- 21600 0 0"/>
              <a:gd name="G2" fmla="+- 21600 0 0"/>
              <a:gd name="T0" fmla="*/ 0 w 27442"/>
              <a:gd name="T1" fmla="*/ 805 h 24139"/>
              <a:gd name="T2" fmla="*/ 27292 w 27442"/>
              <a:gd name="T3" fmla="*/ 24139 h 24139"/>
              <a:gd name="T4" fmla="*/ 5842 w 27442"/>
              <a:gd name="T5" fmla="*/ 21600 h 24139"/>
            </a:gdLst>
            <a:ahLst/>
            <a:cxnLst>
              <a:cxn ang="0">
                <a:pos x="T0" y="T1"/>
              </a:cxn>
              <a:cxn ang="0">
                <a:pos x="T2" y="T3"/>
              </a:cxn>
              <a:cxn ang="0">
                <a:pos x="T4" y="T5"/>
              </a:cxn>
            </a:cxnLst>
            <a:rect l="0" t="0" r="r" b="b"/>
            <a:pathLst>
              <a:path w="27442" h="24139" fill="none" extrusionOk="0">
                <a:moveTo>
                  <a:pt x="0" y="805"/>
                </a:moveTo>
                <a:cubicBezTo>
                  <a:pt x="1901" y="270"/>
                  <a:pt x="3867" y="-1"/>
                  <a:pt x="5842" y="0"/>
                </a:cubicBezTo>
                <a:cubicBezTo>
                  <a:pt x="17771" y="0"/>
                  <a:pt x="27442" y="9670"/>
                  <a:pt x="27442" y="21600"/>
                </a:cubicBezTo>
                <a:cubicBezTo>
                  <a:pt x="27442" y="22448"/>
                  <a:pt x="27391" y="23296"/>
                  <a:pt x="27292" y="24139"/>
                </a:cubicBezTo>
              </a:path>
              <a:path w="27442" h="24139" stroke="0" extrusionOk="0">
                <a:moveTo>
                  <a:pt x="0" y="805"/>
                </a:moveTo>
                <a:cubicBezTo>
                  <a:pt x="1901" y="270"/>
                  <a:pt x="3867" y="-1"/>
                  <a:pt x="5842" y="0"/>
                </a:cubicBezTo>
                <a:cubicBezTo>
                  <a:pt x="17771" y="0"/>
                  <a:pt x="27442" y="9670"/>
                  <a:pt x="27442" y="21600"/>
                </a:cubicBezTo>
                <a:cubicBezTo>
                  <a:pt x="27442" y="22448"/>
                  <a:pt x="27391" y="23296"/>
                  <a:pt x="27292" y="24139"/>
                </a:cubicBezTo>
                <a:lnTo>
                  <a:pt x="5842" y="21600"/>
                </a:lnTo>
                <a:close/>
              </a:path>
            </a:pathLst>
          </a:custGeom>
          <a:noFill/>
          <a:ln w="38100">
            <a:solidFill>
              <a:srgbClr val="FF0000"/>
            </a:solidFill>
            <a:round/>
            <a:headEnd/>
            <a:tailEnd/>
          </a:ln>
          <a:effectLst/>
        </p:spPr>
        <p:txBody>
          <a:bodyPr wrap="none" anchor="ctr"/>
          <a:lstStyle/>
          <a:p>
            <a:endParaRPr lang="en-US"/>
          </a:p>
        </p:txBody>
      </p:sp>
      <p:sp>
        <p:nvSpPr>
          <p:cNvPr id="135212" name="Arc 44"/>
          <p:cNvSpPr>
            <a:spLocks/>
          </p:cNvSpPr>
          <p:nvPr/>
        </p:nvSpPr>
        <p:spPr bwMode="auto">
          <a:xfrm rot="1785646">
            <a:off x="1409700" y="282575"/>
            <a:ext cx="254000" cy="334963"/>
          </a:xfrm>
          <a:custGeom>
            <a:avLst/>
            <a:gdLst>
              <a:gd name="G0" fmla="+- 1689 0 0"/>
              <a:gd name="G1" fmla="+- 21600 0 0"/>
              <a:gd name="G2" fmla="+- 21600 0 0"/>
              <a:gd name="T0" fmla="*/ 0 w 23289"/>
              <a:gd name="T1" fmla="*/ 66 h 25280"/>
              <a:gd name="T2" fmla="*/ 22973 w 23289"/>
              <a:gd name="T3" fmla="*/ 25280 h 25280"/>
              <a:gd name="T4" fmla="*/ 1689 w 23289"/>
              <a:gd name="T5" fmla="*/ 21600 h 25280"/>
            </a:gdLst>
            <a:ahLst/>
            <a:cxnLst>
              <a:cxn ang="0">
                <a:pos x="T0" y="T1"/>
              </a:cxn>
              <a:cxn ang="0">
                <a:pos x="T2" y="T3"/>
              </a:cxn>
              <a:cxn ang="0">
                <a:pos x="T4" y="T5"/>
              </a:cxn>
            </a:cxnLst>
            <a:rect l="0" t="0" r="r" b="b"/>
            <a:pathLst>
              <a:path w="23289" h="25280" fill="none" extrusionOk="0">
                <a:moveTo>
                  <a:pt x="0" y="66"/>
                </a:moveTo>
                <a:cubicBezTo>
                  <a:pt x="561" y="22"/>
                  <a:pt x="1125" y="-1"/>
                  <a:pt x="1689" y="0"/>
                </a:cubicBezTo>
                <a:cubicBezTo>
                  <a:pt x="13618" y="0"/>
                  <a:pt x="23289" y="9670"/>
                  <a:pt x="23289" y="21600"/>
                </a:cubicBezTo>
                <a:cubicBezTo>
                  <a:pt x="23289" y="22833"/>
                  <a:pt x="23183" y="24064"/>
                  <a:pt x="22973" y="25280"/>
                </a:cubicBezTo>
              </a:path>
              <a:path w="23289" h="25280" stroke="0" extrusionOk="0">
                <a:moveTo>
                  <a:pt x="0" y="66"/>
                </a:moveTo>
                <a:cubicBezTo>
                  <a:pt x="561" y="22"/>
                  <a:pt x="1125" y="-1"/>
                  <a:pt x="1689" y="0"/>
                </a:cubicBezTo>
                <a:cubicBezTo>
                  <a:pt x="13618" y="0"/>
                  <a:pt x="23289" y="9670"/>
                  <a:pt x="23289" y="21600"/>
                </a:cubicBezTo>
                <a:cubicBezTo>
                  <a:pt x="23289" y="22833"/>
                  <a:pt x="23183" y="24064"/>
                  <a:pt x="22973" y="25280"/>
                </a:cubicBezTo>
                <a:lnTo>
                  <a:pt x="1689" y="21600"/>
                </a:lnTo>
                <a:close/>
              </a:path>
            </a:pathLst>
          </a:custGeom>
          <a:noFill/>
          <a:ln w="38100">
            <a:solidFill>
              <a:srgbClr val="FF0000"/>
            </a:solidFill>
            <a:round/>
            <a:headEnd/>
            <a:tailEnd/>
          </a:ln>
          <a:effectLst/>
        </p:spPr>
        <p:txBody>
          <a:bodyPr wrap="none" anchor="ctr"/>
          <a:lstStyle/>
          <a:p>
            <a:endParaRPr lang="en-US"/>
          </a:p>
        </p:txBody>
      </p:sp>
      <p:sp>
        <p:nvSpPr>
          <p:cNvPr id="135213" name="Arc 45"/>
          <p:cNvSpPr>
            <a:spLocks/>
          </p:cNvSpPr>
          <p:nvPr/>
        </p:nvSpPr>
        <p:spPr bwMode="auto">
          <a:xfrm rot="7406706">
            <a:off x="1469231" y="538957"/>
            <a:ext cx="354013" cy="228600"/>
          </a:xfrm>
          <a:custGeom>
            <a:avLst/>
            <a:gdLst>
              <a:gd name="G0" fmla="+- 5842 0 0"/>
              <a:gd name="G1" fmla="+- 21600 0 0"/>
              <a:gd name="G2" fmla="+- 21600 0 0"/>
              <a:gd name="T0" fmla="*/ 0 w 25100"/>
              <a:gd name="T1" fmla="*/ 805 h 21600"/>
              <a:gd name="T2" fmla="*/ 25100 w 25100"/>
              <a:gd name="T3" fmla="*/ 11818 h 21600"/>
              <a:gd name="T4" fmla="*/ 5842 w 25100"/>
              <a:gd name="T5" fmla="*/ 21600 h 21600"/>
            </a:gdLst>
            <a:ahLst/>
            <a:cxnLst>
              <a:cxn ang="0">
                <a:pos x="T0" y="T1"/>
              </a:cxn>
              <a:cxn ang="0">
                <a:pos x="T2" y="T3"/>
              </a:cxn>
              <a:cxn ang="0">
                <a:pos x="T4" y="T5"/>
              </a:cxn>
            </a:cxnLst>
            <a:rect l="0" t="0" r="r" b="b"/>
            <a:pathLst>
              <a:path w="25100" h="21600" fill="none" extrusionOk="0">
                <a:moveTo>
                  <a:pt x="0" y="805"/>
                </a:moveTo>
                <a:cubicBezTo>
                  <a:pt x="1901" y="270"/>
                  <a:pt x="3867" y="-1"/>
                  <a:pt x="5842" y="0"/>
                </a:cubicBezTo>
                <a:cubicBezTo>
                  <a:pt x="13974" y="0"/>
                  <a:pt x="21417" y="4567"/>
                  <a:pt x="25100" y="11817"/>
                </a:cubicBezTo>
              </a:path>
              <a:path w="25100" h="21600" stroke="0" extrusionOk="0">
                <a:moveTo>
                  <a:pt x="0" y="805"/>
                </a:moveTo>
                <a:cubicBezTo>
                  <a:pt x="1901" y="270"/>
                  <a:pt x="3867" y="-1"/>
                  <a:pt x="5842" y="0"/>
                </a:cubicBezTo>
                <a:cubicBezTo>
                  <a:pt x="13974" y="0"/>
                  <a:pt x="21417" y="4567"/>
                  <a:pt x="25100" y="11817"/>
                </a:cubicBezTo>
                <a:lnTo>
                  <a:pt x="5842" y="21600"/>
                </a:lnTo>
                <a:close/>
              </a:path>
            </a:pathLst>
          </a:custGeom>
          <a:noFill/>
          <a:ln w="38100">
            <a:solidFill>
              <a:srgbClr val="FF0000"/>
            </a:solidFill>
            <a:round/>
            <a:headEnd/>
            <a:tailEnd/>
          </a:ln>
          <a:effectLst/>
        </p:spPr>
        <p:txBody>
          <a:bodyPr wrap="none" anchor="ctr"/>
          <a:lstStyle/>
          <a:p>
            <a:endParaRPr lang="en-US"/>
          </a:p>
        </p:txBody>
      </p:sp>
      <p:sp>
        <p:nvSpPr>
          <p:cNvPr id="135214" name="Arc 46"/>
          <p:cNvSpPr>
            <a:spLocks/>
          </p:cNvSpPr>
          <p:nvPr/>
        </p:nvSpPr>
        <p:spPr bwMode="auto">
          <a:xfrm rot="9257025">
            <a:off x="1752600" y="838200"/>
            <a:ext cx="404813" cy="204788"/>
          </a:xfrm>
          <a:custGeom>
            <a:avLst/>
            <a:gdLst>
              <a:gd name="G0" fmla="+- 5842 0 0"/>
              <a:gd name="G1" fmla="+- 21600 0 0"/>
              <a:gd name="G2" fmla="+- 21600 0 0"/>
              <a:gd name="T0" fmla="*/ 0 w 27442"/>
              <a:gd name="T1" fmla="*/ 805 h 24139"/>
              <a:gd name="T2" fmla="*/ 27292 w 27442"/>
              <a:gd name="T3" fmla="*/ 24139 h 24139"/>
              <a:gd name="T4" fmla="*/ 5842 w 27442"/>
              <a:gd name="T5" fmla="*/ 21600 h 24139"/>
            </a:gdLst>
            <a:ahLst/>
            <a:cxnLst>
              <a:cxn ang="0">
                <a:pos x="T0" y="T1"/>
              </a:cxn>
              <a:cxn ang="0">
                <a:pos x="T2" y="T3"/>
              </a:cxn>
              <a:cxn ang="0">
                <a:pos x="T4" y="T5"/>
              </a:cxn>
            </a:cxnLst>
            <a:rect l="0" t="0" r="r" b="b"/>
            <a:pathLst>
              <a:path w="27442" h="24139" fill="none" extrusionOk="0">
                <a:moveTo>
                  <a:pt x="0" y="805"/>
                </a:moveTo>
                <a:cubicBezTo>
                  <a:pt x="1901" y="270"/>
                  <a:pt x="3867" y="-1"/>
                  <a:pt x="5842" y="0"/>
                </a:cubicBezTo>
                <a:cubicBezTo>
                  <a:pt x="17771" y="0"/>
                  <a:pt x="27442" y="9670"/>
                  <a:pt x="27442" y="21600"/>
                </a:cubicBezTo>
                <a:cubicBezTo>
                  <a:pt x="27442" y="22448"/>
                  <a:pt x="27391" y="23296"/>
                  <a:pt x="27292" y="24139"/>
                </a:cubicBezTo>
              </a:path>
              <a:path w="27442" h="24139" stroke="0" extrusionOk="0">
                <a:moveTo>
                  <a:pt x="0" y="805"/>
                </a:moveTo>
                <a:cubicBezTo>
                  <a:pt x="1901" y="270"/>
                  <a:pt x="3867" y="-1"/>
                  <a:pt x="5842" y="0"/>
                </a:cubicBezTo>
                <a:cubicBezTo>
                  <a:pt x="17771" y="0"/>
                  <a:pt x="27442" y="9670"/>
                  <a:pt x="27442" y="21600"/>
                </a:cubicBezTo>
                <a:cubicBezTo>
                  <a:pt x="27442" y="22448"/>
                  <a:pt x="27391" y="23296"/>
                  <a:pt x="27292" y="24139"/>
                </a:cubicBezTo>
                <a:lnTo>
                  <a:pt x="5842" y="21600"/>
                </a:lnTo>
                <a:close/>
              </a:path>
            </a:pathLst>
          </a:custGeom>
          <a:noFill/>
          <a:ln w="38100">
            <a:solidFill>
              <a:srgbClr val="FF0000"/>
            </a:solidFill>
            <a:round/>
            <a:headEnd/>
            <a:tailEnd/>
          </a:ln>
          <a:effectLst/>
        </p:spPr>
        <p:txBody>
          <a:bodyPr wrap="none" anchor="ctr"/>
          <a:lstStyle/>
          <a:p>
            <a:endParaRPr lang="en-US"/>
          </a:p>
        </p:txBody>
      </p:sp>
      <p:sp>
        <p:nvSpPr>
          <p:cNvPr id="135215" name="Line 47"/>
          <p:cNvSpPr>
            <a:spLocks noChangeShapeType="1"/>
          </p:cNvSpPr>
          <p:nvPr/>
        </p:nvSpPr>
        <p:spPr bwMode="auto">
          <a:xfrm>
            <a:off x="1371600" y="381000"/>
            <a:ext cx="3352800" cy="1600200"/>
          </a:xfrm>
          <a:prstGeom prst="line">
            <a:avLst/>
          </a:prstGeom>
          <a:noFill/>
          <a:ln w="38100">
            <a:solidFill>
              <a:srgbClr val="FF0000"/>
            </a:solidFill>
            <a:round/>
            <a:headEnd/>
            <a:tailEnd type="triangle" w="med" len="med"/>
          </a:ln>
          <a:effectLst/>
        </p:spPr>
        <p:txBody>
          <a:bodyPr/>
          <a:lstStyle/>
          <a:p>
            <a:endParaRPr lang="en-US"/>
          </a:p>
        </p:txBody>
      </p:sp>
      <p:sp>
        <p:nvSpPr>
          <p:cNvPr id="135218" name="Text Box 50"/>
          <p:cNvSpPr txBox="1">
            <a:spLocks noChangeArrowheads="1"/>
          </p:cNvSpPr>
          <p:nvPr/>
        </p:nvSpPr>
        <p:spPr bwMode="auto">
          <a:xfrm>
            <a:off x="-3810000" y="609600"/>
            <a:ext cx="3124200" cy="822325"/>
          </a:xfrm>
          <a:prstGeom prst="rect">
            <a:avLst/>
          </a:prstGeom>
          <a:noFill/>
          <a:ln w="38100" algn="ctr">
            <a:noFill/>
            <a:miter lim="800000"/>
            <a:headEnd/>
            <a:tailEnd/>
          </a:ln>
          <a:effectLst/>
        </p:spPr>
        <p:txBody>
          <a:bodyPr>
            <a:spAutoFit/>
          </a:bodyPr>
          <a:lstStyle/>
          <a:p>
            <a:pPr>
              <a:spcBef>
                <a:spcPct val="50000"/>
              </a:spcBef>
              <a:buFont typeface="Wingdings" pitchFamily="2" charset="2"/>
              <a:buNone/>
            </a:pPr>
            <a:r>
              <a:rPr lang="en-US" sz="2400" b="1">
                <a:solidFill>
                  <a:srgbClr val="FF0000"/>
                </a:solidFill>
                <a:effectLst>
                  <a:outerShdw blurRad="38100" dist="38100" dir="2700000" algn="tl">
                    <a:srgbClr val="C0C0C0"/>
                  </a:outerShdw>
                </a:effectLst>
                <a:latin typeface="Arial "/>
              </a:rPr>
              <a:t>Cánh cung Ngân Sơn</a:t>
            </a:r>
          </a:p>
        </p:txBody>
      </p:sp>
      <p:sp>
        <p:nvSpPr>
          <p:cNvPr id="135219" name="Line 51"/>
          <p:cNvSpPr>
            <a:spLocks noChangeShapeType="1"/>
          </p:cNvSpPr>
          <p:nvPr/>
        </p:nvSpPr>
        <p:spPr bwMode="auto">
          <a:xfrm>
            <a:off x="1524000" y="609600"/>
            <a:ext cx="3352800" cy="1600200"/>
          </a:xfrm>
          <a:prstGeom prst="line">
            <a:avLst/>
          </a:prstGeom>
          <a:noFill/>
          <a:ln w="38100">
            <a:solidFill>
              <a:srgbClr val="FF0000"/>
            </a:solidFill>
            <a:round/>
            <a:headEnd/>
            <a:tailEnd type="triangle" w="med" len="med"/>
          </a:ln>
          <a:effectLst/>
        </p:spPr>
        <p:txBody>
          <a:bodyPr/>
          <a:lstStyle/>
          <a:p>
            <a:endParaRPr lang="en-US"/>
          </a:p>
        </p:txBody>
      </p:sp>
      <p:sp>
        <p:nvSpPr>
          <p:cNvPr id="135220" name="Text Box 52"/>
          <p:cNvSpPr txBox="1">
            <a:spLocks noChangeArrowheads="1"/>
          </p:cNvSpPr>
          <p:nvPr/>
        </p:nvSpPr>
        <p:spPr bwMode="auto">
          <a:xfrm>
            <a:off x="-3733800" y="990600"/>
            <a:ext cx="3124200" cy="457200"/>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pPr>
            <a:r>
              <a:rPr lang="en-US" sz="2400" b="1">
                <a:solidFill>
                  <a:srgbClr val="FF0000"/>
                </a:solidFill>
                <a:effectLst>
                  <a:outerShdw blurRad="38100" dist="38100" dir="2700000" algn="tl">
                    <a:srgbClr val="C0C0C0"/>
                  </a:outerShdw>
                </a:effectLst>
                <a:latin typeface="Arial "/>
              </a:rPr>
              <a:t>Cánh cung Bắc Sơn</a:t>
            </a:r>
          </a:p>
        </p:txBody>
      </p:sp>
      <p:sp>
        <p:nvSpPr>
          <p:cNvPr id="135221" name="Line 53"/>
          <p:cNvSpPr>
            <a:spLocks noChangeShapeType="1"/>
          </p:cNvSpPr>
          <p:nvPr/>
        </p:nvSpPr>
        <p:spPr bwMode="auto">
          <a:xfrm>
            <a:off x="1676400" y="762000"/>
            <a:ext cx="3352800" cy="1600200"/>
          </a:xfrm>
          <a:prstGeom prst="line">
            <a:avLst/>
          </a:prstGeom>
          <a:noFill/>
          <a:ln w="38100">
            <a:solidFill>
              <a:srgbClr val="FF0000"/>
            </a:solidFill>
            <a:round/>
            <a:headEnd/>
            <a:tailEnd type="triangle" w="med" len="med"/>
          </a:ln>
          <a:effectLst/>
        </p:spPr>
        <p:txBody>
          <a:bodyPr/>
          <a:lstStyle/>
          <a:p>
            <a:endParaRPr lang="en-US"/>
          </a:p>
        </p:txBody>
      </p:sp>
      <p:sp>
        <p:nvSpPr>
          <p:cNvPr id="135222" name="Text Box 54"/>
          <p:cNvSpPr txBox="1">
            <a:spLocks noChangeArrowheads="1"/>
          </p:cNvSpPr>
          <p:nvPr/>
        </p:nvSpPr>
        <p:spPr bwMode="auto">
          <a:xfrm>
            <a:off x="-3733800" y="1143000"/>
            <a:ext cx="3276600" cy="822325"/>
          </a:xfrm>
          <a:prstGeom prst="rect">
            <a:avLst/>
          </a:prstGeom>
          <a:noFill/>
          <a:ln w="38100" algn="ctr">
            <a:noFill/>
            <a:miter lim="800000"/>
            <a:headEnd/>
            <a:tailEnd/>
          </a:ln>
          <a:effectLst/>
        </p:spPr>
        <p:txBody>
          <a:bodyPr>
            <a:spAutoFit/>
          </a:bodyPr>
          <a:lstStyle/>
          <a:p>
            <a:pPr>
              <a:spcBef>
                <a:spcPct val="50000"/>
              </a:spcBef>
              <a:buFont typeface="Wingdings" pitchFamily="2" charset="2"/>
              <a:buNone/>
            </a:pPr>
            <a:r>
              <a:rPr lang="en-US" sz="2400" b="1">
                <a:solidFill>
                  <a:srgbClr val="FF0000"/>
                </a:solidFill>
                <a:effectLst>
                  <a:outerShdw blurRad="38100" dist="38100" dir="2700000" algn="tl">
                    <a:srgbClr val="C0C0C0"/>
                  </a:outerShdw>
                </a:effectLst>
                <a:latin typeface="Arial "/>
              </a:rPr>
              <a:t>Cánh cung Đông Triều</a:t>
            </a:r>
          </a:p>
        </p:txBody>
      </p:sp>
      <p:sp>
        <p:nvSpPr>
          <p:cNvPr id="135223" name="Line 55"/>
          <p:cNvSpPr>
            <a:spLocks noChangeShapeType="1"/>
          </p:cNvSpPr>
          <p:nvPr/>
        </p:nvSpPr>
        <p:spPr bwMode="auto">
          <a:xfrm>
            <a:off x="1828800" y="914400"/>
            <a:ext cx="3352800" cy="1600200"/>
          </a:xfrm>
          <a:prstGeom prst="line">
            <a:avLst/>
          </a:prstGeom>
          <a:noFill/>
          <a:ln w="38100">
            <a:solidFill>
              <a:srgbClr val="FF0000"/>
            </a:solidFill>
            <a:round/>
            <a:headEnd/>
            <a:tailEnd type="triangle" w="med" len="med"/>
          </a:ln>
          <a:effectLst/>
        </p:spPr>
        <p:txBody>
          <a:bodyPr/>
          <a:lstStyle/>
          <a:p>
            <a:endParaRPr lang="en-US"/>
          </a:p>
        </p:txBody>
      </p:sp>
      <p:sp>
        <p:nvSpPr>
          <p:cNvPr id="135224" name="Arc 56"/>
          <p:cNvSpPr>
            <a:spLocks/>
          </p:cNvSpPr>
          <p:nvPr/>
        </p:nvSpPr>
        <p:spPr bwMode="auto">
          <a:xfrm rot="-734875">
            <a:off x="508000" y="342900"/>
            <a:ext cx="457200" cy="876300"/>
          </a:xfrm>
          <a:custGeom>
            <a:avLst/>
            <a:gdLst>
              <a:gd name="G0" fmla="+- 0 0 0"/>
              <a:gd name="G1" fmla="+- 20576 0 0"/>
              <a:gd name="G2" fmla="+- 21600 0 0"/>
              <a:gd name="T0" fmla="*/ 6571 w 21337"/>
              <a:gd name="T1" fmla="*/ 0 h 20576"/>
              <a:gd name="T2" fmla="*/ 21337 w 21337"/>
              <a:gd name="T3" fmla="*/ 17215 h 20576"/>
              <a:gd name="T4" fmla="*/ 0 w 21337"/>
              <a:gd name="T5" fmla="*/ 20576 h 20576"/>
            </a:gdLst>
            <a:ahLst/>
            <a:cxnLst>
              <a:cxn ang="0">
                <a:pos x="T0" y="T1"/>
              </a:cxn>
              <a:cxn ang="0">
                <a:pos x="T2" y="T3"/>
              </a:cxn>
              <a:cxn ang="0">
                <a:pos x="T4" y="T5"/>
              </a:cxn>
            </a:cxnLst>
            <a:rect l="0" t="0" r="r" b="b"/>
            <a:pathLst>
              <a:path w="21337" h="20576" fill="none" extrusionOk="0">
                <a:moveTo>
                  <a:pt x="6571" y="-1"/>
                </a:moveTo>
                <a:cubicBezTo>
                  <a:pt x="14352" y="2484"/>
                  <a:pt x="20065" y="9146"/>
                  <a:pt x="21336" y="17215"/>
                </a:cubicBezTo>
              </a:path>
              <a:path w="21337" h="20576" stroke="0" extrusionOk="0">
                <a:moveTo>
                  <a:pt x="6571" y="-1"/>
                </a:moveTo>
                <a:cubicBezTo>
                  <a:pt x="14352" y="2484"/>
                  <a:pt x="20065" y="9146"/>
                  <a:pt x="21336" y="17215"/>
                </a:cubicBezTo>
                <a:lnTo>
                  <a:pt x="0" y="20576"/>
                </a:lnTo>
                <a:close/>
              </a:path>
            </a:pathLst>
          </a:custGeom>
          <a:noFill/>
          <a:ln w="38100">
            <a:solidFill>
              <a:srgbClr val="0000FF"/>
            </a:solidFill>
            <a:round/>
            <a:headEnd/>
            <a:tailEnd/>
          </a:ln>
          <a:effectLst/>
        </p:spPr>
        <p:txBody>
          <a:bodyPr wrap="none" anchor="ctr"/>
          <a:lstStyle/>
          <a:p>
            <a:endParaRPr lang="en-US"/>
          </a:p>
        </p:txBody>
      </p:sp>
      <p:sp>
        <p:nvSpPr>
          <p:cNvPr id="135225" name="Arc 57"/>
          <p:cNvSpPr>
            <a:spLocks/>
          </p:cNvSpPr>
          <p:nvPr/>
        </p:nvSpPr>
        <p:spPr bwMode="auto">
          <a:xfrm rot="-3256208">
            <a:off x="1166019" y="1870869"/>
            <a:ext cx="80963" cy="339725"/>
          </a:xfrm>
          <a:custGeom>
            <a:avLst/>
            <a:gdLst>
              <a:gd name="G0" fmla="+- 0 0 0"/>
              <a:gd name="G1" fmla="+- 17485 0 0"/>
              <a:gd name="G2" fmla="+- 21600 0 0"/>
              <a:gd name="T0" fmla="*/ 12682 w 21337"/>
              <a:gd name="T1" fmla="*/ 0 h 17485"/>
              <a:gd name="T2" fmla="*/ 21337 w 21337"/>
              <a:gd name="T3" fmla="*/ 14124 h 17485"/>
              <a:gd name="T4" fmla="*/ 0 w 21337"/>
              <a:gd name="T5" fmla="*/ 17485 h 17485"/>
            </a:gdLst>
            <a:ahLst/>
            <a:cxnLst>
              <a:cxn ang="0">
                <a:pos x="T0" y="T1"/>
              </a:cxn>
              <a:cxn ang="0">
                <a:pos x="T2" y="T3"/>
              </a:cxn>
              <a:cxn ang="0">
                <a:pos x="T4" y="T5"/>
              </a:cxn>
            </a:cxnLst>
            <a:rect l="0" t="0" r="r" b="b"/>
            <a:pathLst>
              <a:path w="21337" h="17485" fill="none" extrusionOk="0">
                <a:moveTo>
                  <a:pt x="12682" y="-1"/>
                </a:moveTo>
                <a:cubicBezTo>
                  <a:pt x="17329" y="3370"/>
                  <a:pt x="20443" y="8452"/>
                  <a:pt x="21336" y="14124"/>
                </a:cubicBezTo>
              </a:path>
              <a:path w="21337" h="17485" stroke="0" extrusionOk="0">
                <a:moveTo>
                  <a:pt x="12682" y="-1"/>
                </a:moveTo>
                <a:cubicBezTo>
                  <a:pt x="17329" y="3370"/>
                  <a:pt x="20443" y="8452"/>
                  <a:pt x="21336" y="14124"/>
                </a:cubicBezTo>
                <a:lnTo>
                  <a:pt x="0" y="17485"/>
                </a:lnTo>
                <a:close/>
              </a:path>
            </a:pathLst>
          </a:custGeom>
          <a:noFill/>
          <a:ln w="38100">
            <a:solidFill>
              <a:srgbClr val="0000FF"/>
            </a:solidFill>
            <a:round/>
            <a:headEnd/>
            <a:tailEnd/>
          </a:ln>
          <a:effectLst/>
        </p:spPr>
        <p:txBody>
          <a:bodyPr wrap="none" anchor="ctr"/>
          <a:lstStyle/>
          <a:p>
            <a:endParaRPr lang="en-US"/>
          </a:p>
        </p:txBody>
      </p:sp>
      <p:sp>
        <p:nvSpPr>
          <p:cNvPr id="135226" name="Arc 58"/>
          <p:cNvSpPr>
            <a:spLocks/>
          </p:cNvSpPr>
          <p:nvPr/>
        </p:nvSpPr>
        <p:spPr bwMode="auto">
          <a:xfrm rot="-1540934">
            <a:off x="1497013" y="2366963"/>
            <a:ext cx="304800" cy="685800"/>
          </a:xfrm>
          <a:custGeom>
            <a:avLst/>
            <a:gdLst>
              <a:gd name="G0" fmla="+- 0 0 0"/>
              <a:gd name="G1" fmla="+- 18816 0 0"/>
              <a:gd name="G2" fmla="+- 21600 0 0"/>
              <a:gd name="T0" fmla="*/ 10607 w 21337"/>
              <a:gd name="T1" fmla="*/ 0 h 18816"/>
              <a:gd name="T2" fmla="*/ 21337 w 21337"/>
              <a:gd name="T3" fmla="*/ 15455 h 18816"/>
              <a:gd name="T4" fmla="*/ 0 w 21337"/>
              <a:gd name="T5" fmla="*/ 18816 h 18816"/>
            </a:gdLst>
            <a:ahLst/>
            <a:cxnLst>
              <a:cxn ang="0">
                <a:pos x="T0" y="T1"/>
              </a:cxn>
              <a:cxn ang="0">
                <a:pos x="T2" y="T3"/>
              </a:cxn>
              <a:cxn ang="0">
                <a:pos x="T4" y="T5"/>
              </a:cxn>
            </a:cxnLst>
            <a:rect l="0" t="0" r="r" b="b"/>
            <a:pathLst>
              <a:path w="21337" h="18816" fill="none" extrusionOk="0">
                <a:moveTo>
                  <a:pt x="10607" y="-1"/>
                </a:moveTo>
                <a:cubicBezTo>
                  <a:pt x="16357" y="3241"/>
                  <a:pt x="20309" y="8934"/>
                  <a:pt x="21336" y="15455"/>
                </a:cubicBezTo>
              </a:path>
              <a:path w="21337" h="18816" stroke="0" extrusionOk="0">
                <a:moveTo>
                  <a:pt x="10607" y="-1"/>
                </a:moveTo>
                <a:cubicBezTo>
                  <a:pt x="16357" y="3241"/>
                  <a:pt x="20309" y="8934"/>
                  <a:pt x="21336" y="15455"/>
                </a:cubicBezTo>
                <a:lnTo>
                  <a:pt x="0" y="18816"/>
                </a:lnTo>
                <a:close/>
              </a:path>
            </a:pathLst>
          </a:custGeom>
          <a:noFill/>
          <a:ln w="38100">
            <a:solidFill>
              <a:srgbClr val="0000FF"/>
            </a:solidFill>
            <a:round/>
            <a:headEnd/>
            <a:tailEnd/>
          </a:ln>
          <a:effectLst/>
        </p:spPr>
        <p:txBody>
          <a:bodyPr wrap="none" anchor="ctr"/>
          <a:lstStyle/>
          <a:p>
            <a:endParaRPr lang="en-US"/>
          </a:p>
        </p:txBody>
      </p:sp>
      <p:sp>
        <p:nvSpPr>
          <p:cNvPr id="135227" name="Arc 59"/>
          <p:cNvSpPr>
            <a:spLocks/>
          </p:cNvSpPr>
          <p:nvPr/>
        </p:nvSpPr>
        <p:spPr bwMode="auto">
          <a:xfrm rot="-1366016">
            <a:off x="2319338" y="3270250"/>
            <a:ext cx="304800" cy="1439863"/>
          </a:xfrm>
          <a:custGeom>
            <a:avLst/>
            <a:gdLst>
              <a:gd name="G0" fmla="+- 0 0 0"/>
              <a:gd name="G1" fmla="+- 20576 0 0"/>
              <a:gd name="G2" fmla="+- 21600 0 0"/>
              <a:gd name="T0" fmla="*/ 6571 w 21337"/>
              <a:gd name="T1" fmla="*/ 0 h 20576"/>
              <a:gd name="T2" fmla="*/ 21337 w 21337"/>
              <a:gd name="T3" fmla="*/ 17215 h 20576"/>
              <a:gd name="T4" fmla="*/ 0 w 21337"/>
              <a:gd name="T5" fmla="*/ 20576 h 20576"/>
            </a:gdLst>
            <a:ahLst/>
            <a:cxnLst>
              <a:cxn ang="0">
                <a:pos x="T0" y="T1"/>
              </a:cxn>
              <a:cxn ang="0">
                <a:pos x="T2" y="T3"/>
              </a:cxn>
              <a:cxn ang="0">
                <a:pos x="T4" y="T5"/>
              </a:cxn>
            </a:cxnLst>
            <a:rect l="0" t="0" r="r" b="b"/>
            <a:pathLst>
              <a:path w="21337" h="20576" fill="none" extrusionOk="0">
                <a:moveTo>
                  <a:pt x="6571" y="-1"/>
                </a:moveTo>
                <a:cubicBezTo>
                  <a:pt x="14352" y="2484"/>
                  <a:pt x="20065" y="9146"/>
                  <a:pt x="21336" y="17215"/>
                </a:cubicBezTo>
              </a:path>
              <a:path w="21337" h="20576" stroke="0" extrusionOk="0">
                <a:moveTo>
                  <a:pt x="6571" y="-1"/>
                </a:moveTo>
                <a:cubicBezTo>
                  <a:pt x="14352" y="2484"/>
                  <a:pt x="20065" y="9146"/>
                  <a:pt x="21336" y="17215"/>
                </a:cubicBezTo>
                <a:lnTo>
                  <a:pt x="0" y="20576"/>
                </a:lnTo>
                <a:close/>
              </a:path>
            </a:pathLst>
          </a:custGeom>
          <a:noFill/>
          <a:ln w="38100">
            <a:solidFill>
              <a:srgbClr val="0000FF"/>
            </a:solidFill>
            <a:round/>
            <a:headEnd/>
            <a:tailEnd/>
          </a:ln>
          <a:effectLst/>
        </p:spPr>
        <p:txBody>
          <a:bodyPr wrap="none" anchor="ctr"/>
          <a:lstStyle/>
          <a:p>
            <a:endParaRPr lang="en-US"/>
          </a:p>
        </p:txBody>
      </p:sp>
      <p:sp>
        <p:nvSpPr>
          <p:cNvPr id="135228" name="Arc 60"/>
          <p:cNvSpPr>
            <a:spLocks/>
          </p:cNvSpPr>
          <p:nvPr/>
        </p:nvSpPr>
        <p:spPr bwMode="auto">
          <a:xfrm rot="-595423">
            <a:off x="1743075" y="2951163"/>
            <a:ext cx="457200" cy="457200"/>
          </a:xfrm>
          <a:custGeom>
            <a:avLst/>
            <a:gdLst>
              <a:gd name="G0" fmla="+- 0 0 0"/>
              <a:gd name="G1" fmla="+- 20576 0 0"/>
              <a:gd name="G2" fmla="+- 21600 0 0"/>
              <a:gd name="T0" fmla="*/ 6571 w 21337"/>
              <a:gd name="T1" fmla="*/ 0 h 20576"/>
              <a:gd name="T2" fmla="*/ 21337 w 21337"/>
              <a:gd name="T3" fmla="*/ 17215 h 20576"/>
              <a:gd name="T4" fmla="*/ 0 w 21337"/>
              <a:gd name="T5" fmla="*/ 20576 h 20576"/>
            </a:gdLst>
            <a:ahLst/>
            <a:cxnLst>
              <a:cxn ang="0">
                <a:pos x="T0" y="T1"/>
              </a:cxn>
              <a:cxn ang="0">
                <a:pos x="T2" y="T3"/>
              </a:cxn>
              <a:cxn ang="0">
                <a:pos x="T4" y="T5"/>
              </a:cxn>
            </a:cxnLst>
            <a:rect l="0" t="0" r="r" b="b"/>
            <a:pathLst>
              <a:path w="21337" h="20576" fill="none" extrusionOk="0">
                <a:moveTo>
                  <a:pt x="6571" y="-1"/>
                </a:moveTo>
                <a:cubicBezTo>
                  <a:pt x="14352" y="2484"/>
                  <a:pt x="20065" y="9146"/>
                  <a:pt x="21336" y="17215"/>
                </a:cubicBezTo>
              </a:path>
              <a:path w="21337" h="20576" stroke="0" extrusionOk="0">
                <a:moveTo>
                  <a:pt x="6571" y="-1"/>
                </a:moveTo>
                <a:cubicBezTo>
                  <a:pt x="14352" y="2484"/>
                  <a:pt x="20065" y="9146"/>
                  <a:pt x="21336" y="17215"/>
                </a:cubicBezTo>
                <a:lnTo>
                  <a:pt x="0" y="20576"/>
                </a:lnTo>
                <a:close/>
              </a:path>
            </a:pathLst>
          </a:custGeom>
          <a:noFill/>
          <a:ln w="38100">
            <a:solidFill>
              <a:srgbClr val="0000FF"/>
            </a:solidFill>
            <a:round/>
            <a:headEnd/>
            <a:tailEnd/>
          </a:ln>
          <a:effectLst/>
        </p:spPr>
        <p:txBody>
          <a:bodyPr wrap="none" anchor="ctr"/>
          <a:lstStyle/>
          <a:p>
            <a:endParaRPr lang="en-US"/>
          </a:p>
        </p:txBody>
      </p:sp>
      <p:sp>
        <p:nvSpPr>
          <p:cNvPr id="135229" name="Arc 61"/>
          <p:cNvSpPr>
            <a:spLocks/>
          </p:cNvSpPr>
          <p:nvPr/>
        </p:nvSpPr>
        <p:spPr bwMode="auto">
          <a:xfrm rot="-3256208">
            <a:off x="1343819" y="2124869"/>
            <a:ext cx="80963" cy="339725"/>
          </a:xfrm>
          <a:custGeom>
            <a:avLst/>
            <a:gdLst>
              <a:gd name="G0" fmla="+- 0 0 0"/>
              <a:gd name="G1" fmla="+- 17485 0 0"/>
              <a:gd name="G2" fmla="+- 21600 0 0"/>
              <a:gd name="T0" fmla="*/ 12682 w 21337"/>
              <a:gd name="T1" fmla="*/ 0 h 17485"/>
              <a:gd name="T2" fmla="*/ 21337 w 21337"/>
              <a:gd name="T3" fmla="*/ 14124 h 17485"/>
              <a:gd name="T4" fmla="*/ 0 w 21337"/>
              <a:gd name="T5" fmla="*/ 17485 h 17485"/>
            </a:gdLst>
            <a:ahLst/>
            <a:cxnLst>
              <a:cxn ang="0">
                <a:pos x="T0" y="T1"/>
              </a:cxn>
              <a:cxn ang="0">
                <a:pos x="T2" y="T3"/>
              </a:cxn>
              <a:cxn ang="0">
                <a:pos x="T4" y="T5"/>
              </a:cxn>
            </a:cxnLst>
            <a:rect l="0" t="0" r="r" b="b"/>
            <a:pathLst>
              <a:path w="21337" h="17485" fill="none" extrusionOk="0">
                <a:moveTo>
                  <a:pt x="12682" y="-1"/>
                </a:moveTo>
                <a:cubicBezTo>
                  <a:pt x="17329" y="3370"/>
                  <a:pt x="20443" y="8452"/>
                  <a:pt x="21336" y="14124"/>
                </a:cubicBezTo>
              </a:path>
              <a:path w="21337" h="17485" stroke="0" extrusionOk="0">
                <a:moveTo>
                  <a:pt x="12682" y="-1"/>
                </a:moveTo>
                <a:cubicBezTo>
                  <a:pt x="17329" y="3370"/>
                  <a:pt x="20443" y="8452"/>
                  <a:pt x="21336" y="14124"/>
                </a:cubicBezTo>
                <a:lnTo>
                  <a:pt x="0" y="17485"/>
                </a:lnTo>
                <a:close/>
              </a:path>
            </a:pathLst>
          </a:custGeom>
          <a:noFill/>
          <a:ln w="38100">
            <a:solidFill>
              <a:srgbClr val="0000FF"/>
            </a:solidFill>
            <a:round/>
            <a:headEnd/>
            <a:tailEnd/>
          </a:ln>
          <a:effectLst/>
        </p:spPr>
        <p:txBody>
          <a:bodyPr wrap="none" anchor="ctr"/>
          <a:lstStyle/>
          <a:p>
            <a:endParaRPr lang="en-US"/>
          </a:p>
        </p:txBody>
      </p:sp>
      <p:sp>
        <p:nvSpPr>
          <p:cNvPr id="135230" name="Text Box 62"/>
          <p:cNvSpPr txBox="1">
            <a:spLocks noChangeArrowheads="1"/>
          </p:cNvSpPr>
          <p:nvPr/>
        </p:nvSpPr>
        <p:spPr bwMode="auto">
          <a:xfrm>
            <a:off x="-3505200" y="1905000"/>
            <a:ext cx="3276600" cy="457200"/>
          </a:xfrm>
          <a:prstGeom prst="rect">
            <a:avLst/>
          </a:prstGeom>
          <a:noFill/>
          <a:ln w="38100" algn="ctr">
            <a:noFill/>
            <a:miter lim="800000"/>
            <a:headEnd/>
            <a:tailEnd/>
          </a:ln>
          <a:effectLst/>
        </p:spPr>
        <p:txBody>
          <a:bodyPr>
            <a:spAutoFit/>
          </a:bodyPr>
          <a:lstStyle/>
          <a:p>
            <a:pPr>
              <a:spcBef>
                <a:spcPct val="50000"/>
              </a:spcBef>
              <a:buFont typeface="Wingdings" pitchFamily="2" charset="2"/>
              <a:buNone/>
            </a:pPr>
            <a:r>
              <a:rPr lang="en-US" sz="2400" b="1">
                <a:solidFill>
                  <a:srgbClr val="FF0000"/>
                </a:solidFill>
                <a:effectLst>
                  <a:outerShdw blurRad="38100" dist="38100" dir="2700000" algn="tl">
                    <a:srgbClr val="C0C0C0"/>
                  </a:outerShdw>
                </a:effectLst>
                <a:latin typeface="Arial "/>
              </a:rPr>
              <a:t>Dãy Hoàng Liên Sơn</a:t>
            </a:r>
          </a:p>
        </p:txBody>
      </p:sp>
      <p:sp>
        <p:nvSpPr>
          <p:cNvPr id="135231" name="Text Box 63"/>
          <p:cNvSpPr txBox="1">
            <a:spLocks noChangeArrowheads="1"/>
          </p:cNvSpPr>
          <p:nvPr/>
        </p:nvSpPr>
        <p:spPr bwMode="auto">
          <a:xfrm>
            <a:off x="-3505200" y="2209800"/>
            <a:ext cx="3276600" cy="457200"/>
          </a:xfrm>
          <a:prstGeom prst="rect">
            <a:avLst/>
          </a:prstGeom>
          <a:noFill/>
          <a:ln w="38100" algn="ctr">
            <a:noFill/>
            <a:miter lim="800000"/>
            <a:headEnd/>
            <a:tailEnd/>
          </a:ln>
          <a:effectLst/>
        </p:spPr>
        <p:txBody>
          <a:bodyPr>
            <a:spAutoFit/>
          </a:bodyPr>
          <a:lstStyle/>
          <a:p>
            <a:pPr>
              <a:spcBef>
                <a:spcPct val="50000"/>
              </a:spcBef>
              <a:buFont typeface="Wingdings" pitchFamily="2" charset="2"/>
              <a:buNone/>
            </a:pPr>
            <a:r>
              <a:rPr lang="en-US" sz="2400" b="1">
                <a:solidFill>
                  <a:srgbClr val="FF0000"/>
                </a:solidFill>
                <a:effectLst>
                  <a:outerShdw blurRad="38100" dist="38100" dir="2700000" algn="tl">
                    <a:srgbClr val="C0C0C0"/>
                  </a:outerShdw>
                </a:effectLst>
                <a:latin typeface="Arial "/>
              </a:rPr>
              <a:t>Dãy Trường Sơn</a:t>
            </a:r>
          </a:p>
        </p:txBody>
      </p:sp>
      <p:sp>
        <p:nvSpPr>
          <p:cNvPr id="135232" name="Line 64"/>
          <p:cNvSpPr>
            <a:spLocks noChangeShapeType="1"/>
          </p:cNvSpPr>
          <p:nvPr/>
        </p:nvSpPr>
        <p:spPr bwMode="auto">
          <a:xfrm>
            <a:off x="990600" y="914400"/>
            <a:ext cx="3810000" cy="1676400"/>
          </a:xfrm>
          <a:prstGeom prst="line">
            <a:avLst/>
          </a:prstGeom>
          <a:noFill/>
          <a:ln w="38100">
            <a:solidFill>
              <a:srgbClr val="FF0000"/>
            </a:solidFill>
            <a:round/>
            <a:headEnd/>
            <a:tailEnd type="triangle" w="med" len="med"/>
          </a:ln>
          <a:effectLst/>
        </p:spPr>
        <p:txBody>
          <a:bodyPr/>
          <a:lstStyle/>
          <a:p>
            <a:endParaRPr lang="en-US"/>
          </a:p>
        </p:txBody>
      </p:sp>
      <p:sp>
        <p:nvSpPr>
          <p:cNvPr id="135233" name="Line 65"/>
          <p:cNvSpPr>
            <a:spLocks noChangeShapeType="1"/>
          </p:cNvSpPr>
          <p:nvPr/>
        </p:nvSpPr>
        <p:spPr bwMode="auto">
          <a:xfrm flipV="1">
            <a:off x="2057400" y="2590800"/>
            <a:ext cx="2743200" cy="457200"/>
          </a:xfrm>
          <a:prstGeom prst="line">
            <a:avLst/>
          </a:prstGeom>
          <a:noFill/>
          <a:ln w="38100">
            <a:solidFill>
              <a:srgbClr val="FF0000"/>
            </a:solidFill>
            <a:round/>
            <a:headEnd/>
            <a:tailEnd type="triangle" w="med" len="med"/>
          </a:ln>
          <a:effectLst/>
        </p:spPr>
        <p:txBody>
          <a:bodyPr/>
          <a:lstStyle/>
          <a:p>
            <a:endParaRPr lang="en-US"/>
          </a:p>
        </p:txBody>
      </p:sp>
      <p:sp>
        <p:nvSpPr>
          <p:cNvPr id="135234" name="Text Box 66"/>
          <p:cNvSpPr txBox="1">
            <a:spLocks noChangeArrowheads="1"/>
          </p:cNvSpPr>
          <p:nvPr/>
        </p:nvSpPr>
        <p:spPr bwMode="auto">
          <a:xfrm>
            <a:off x="4876800" y="228600"/>
            <a:ext cx="4038600" cy="1736725"/>
          </a:xfrm>
          <a:prstGeom prst="rect">
            <a:avLst/>
          </a:prstGeom>
          <a:noFill/>
          <a:ln w="9525">
            <a:noFill/>
            <a:miter lim="800000"/>
            <a:headEnd/>
            <a:tailEnd/>
          </a:ln>
          <a:effectLst/>
        </p:spPr>
        <p:txBody>
          <a:bodyPr>
            <a:spAutoFit/>
          </a:bodyPr>
          <a:lstStyle/>
          <a:p>
            <a:pPr algn="just" eaLnBrk="1" hangingPunct="1">
              <a:buFont typeface="Wingdings" pitchFamily="2" charset="2"/>
              <a:buNone/>
            </a:pPr>
            <a:r>
              <a:rPr lang="en-US" sz="2700" b="1">
                <a:solidFill>
                  <a:srgbClr val="000099"/>
                </a:solidFill>
                <a:effectLst>
                  <a:outerShdw blurRad="38100" dist="38100" dir="2700000" algn="tl">
                    <a:srgbClr val="C0C0C0"/>
                  </a:outerShdw>
                </a:effectLst>
                <a:latin typeface="Arial "/>
              </a:rPr>
              <a:t>Những dãy núi có hình cánh cung: Sông Gâm, Ngân Sơn, Bắc Sơn, Đông Triều . </a:t>
            </a:r>
          </a:p>
        </p:txBody>
      </p:sp>
      <p:sp>
        <p:nvSpPr>
          <p:cNvPr id="135235" name="Text Box 67"/>
          <p:cNvSpPr txBox="1">
            <a:spLocks noChangeArrowheads="1"/>
          </p:cNvSpPr>
          <p:nvPr/>
        </p:nvSpPr>
        <p:spPr bwMode="auto">
          <a:xfrm>
            <a:off x="4876800" y="3048000"/>
            <a:ext cx="4038600" cy="2147888"/>
          </a:xfrm>
          <a:prstGeom prst="rect">
            <a:avLst/>
          </a:prstGeom>
          <a:noFill/>
          <a:ln w="9525">
            <a:noFill/>
            <a:miter lim="800000"/>
            <a:headEnd/>
            <a:tailEnd/>
          </a:ln>
          <a:effectLst/>
        </p:spPr>
        <p:txBody>
          <a:bodyPr>
            <a:spAutoFit/>
          </a:bodyPr>
          <a:lstStyle/>
          <a:p>
            <a:pPr algn="just" eaLnBrk="1" hangingPunct="1">
              <a:buFont typeface="Wingdings" pitchFamily="2" charset="2"/>
              <a:buNone/>
            </a:pPr>
            <a:r>
              <a:rPr lang="en-US" sz="2700" b="1">
                <a:solidFill>
                  <a:srgbClr val="000099"/>
                </a:solidFill>
                <a:effectLst>
                  <a:outerShdw blurRad="38100" dist="38100" dir="2700000" algn="tl">
                    <a:srgbClr val="C0C0C0"/>
                  </a:outerShdw>
                </a:effectLst>
                <a:latin typeface="Arial "/>
              </a:rPr>
              <a:t>Những dãy núi có hướng tây bắc – đông nam : dãy: Hoàng Liên Sơn, dãy Trường Sơn …</a:t>
            </a:r>
          </a:p>
        </p:txBody>
      </p:sp>
      <p:sp>
        <p:nvSpPr>
          <p:cNvPr id="135236" name="Text Box 68"/>
          <p:cNvSpPr txBox="1">
            <a:spLocks noChangeArrowheads="1"/>
          </p:cNvSpPr>
          <p:nvPr/>
        </p:nvSpPr>
        <p:spPr bwMode="auto">
          <a:xfrm>
            <a:off x="4876800" y="3060700"/>
            <a:ext cx="4038600" cy="1325563"/>
          </a:xfrm>
          <a:prstGeom prst="rect">
            <a:avLst/>
          </a:prstGeom>
          <a:noFill/>
          <a:ln w="9525">
            <a:noFill/>
            <a:miter lim="800000"/>
            <a:headEnd/>
            <a:tailEnd/>
          </a:ln>
          <a:effectLst/>
        </p:spPr>
        <p:txBody>
          <a:bodyPr>
            <a:spAutoFit/>
          </a:bodyPr>
          <a:lstStyle/>
          <a:p>
            <a:pPr algn="just" eaLnBrk="1" hangingPunct="1">
              <a:buFont typeface="Wingdings" pitchFamily="2" charset="2"/>
              <a:buNone/>
            </a:pPr>
            <a:r>
              <a:rPr lang="en-US" sz="2700" b="1">
                <a:solidFill>
                  <a:srgbClr val="FF0000"/>
                </a:solidFill>
                <a:effectLst>
                  <a:outerShdw blurRad="38100" dist="38100" dir="2700000" algn="tl">
                    <a:srgbClr val="C0C0C0"/>
                  </a:outerShdw>
                </a:effectLst>
                <a:latin typeface="Arial "/>
              </a:rPr>
              <a:t>Những dãy núi nào có hướng tây bắc – đông nam?</a:t>
            </a:r>
          </a:p>
        </p:txBody>
      </p:sp>
      <p:sp>
        <p:nvSpPr>
          <p:cNvPr id="135237" name="Text Box 69"/>
          <p:cNvSpPr txBox="1">
            <a:spLocks noChangeArrowheads="1"/>
          </p:cNvSpPr>
          <p:nvPr/>
        </p:nvSpPr>
        <p:spPr bwMode="auto">
          <a:xfrm>
            <a:off x="4876800" y="228600"/>
            <a:ext cx="4038600" cy="1325563"/>
          </a:xfrm>
          <a:prstGeom prst="rect">
            <a:avLst/>
          </a:prstGeom>
          <a:noFill/>
          <a:ln w="9525">
            <a:noFill/>
            <a:miter lim="800000"/>
            <a:headEnd/>
            <a:tailEnd/>
          </a:ln>
          <a:effectLst/>
        </p:spPr>
        <p:txBody>
          <a:bodyPr>
            <a:spAutoFit/>
          </a:bodyPr>
          <a:lstStyle/>
          <a:p>
            <a:pPr algn="just" eaLnBrk="1" hangingPunct="1">
              <a:buFont typeface="Wingdings" pitchFamily="2" charset="2"/>
              <a:buNone/>
            </a:pPr>
            <a:r>
              <a:rPr lang="en-US" sz="2700" b="1">
                <a:solidFill>
                  <a:srgbClr val="FF0000"/>
                </a:solidFill>
                <a:effectLst>
                  <a:outerShdw blurRad="38100" dist="38100" dir="2700000" algn="tl">
                    <a:srgbClr val="C0C0C0"/>
                  </a:outerShdw>
                </a:effectLst>
                <a:latin typeface="Arial "/>
              </a:rPr>
              <a:t>Chỉ trên lược đồ những dãy núi nào có hình cánh cung?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135237">
                                            <p:txEl>
                                              <p:pRg st="0" end="0"/>
                                            </p:txEl>
                                          </p:spTgt>
                                        </p:tgtEl>
                                        <p:attrNameLst>
                                          <p:attrName>style.visibility</p:attrName>
                                        </p:attrNameLst>
                                      </p:cBhvr>
                                      <p:to>
                                        <p:strVal val="visible"/>
                                      </p:to>
                                    </p:set>
                                    <p:anim calcmode="discrete" valueType="clr">
                                      <p:cBhvr override="childStyle">
                                        <p:cTn id="7" dur="80"/>
                                        <p:tgtEl>
                                          <p:spTgt spid="13523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5237">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35237">
                                            <p:txEl>
                                              <p:pRg st="0" end="0"/>
                                            </p:txEl>
                                          </p:spTgt>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childTnLst>
                    </p:cTn>
                  </p:par>
                  <p:par>
                    <p:cTn id="10" fill="hold">
                      <p:stCondLst>
                        <p:cond delay="indefinite"/>
                      </p:stCondLst>
                      <p:childTnLst>
                        <p:par>
                          <p:cTn id="11" fill="hold">
                            <p:stCondLst>
                              <p:cond delay="0"/>
                            </p:stCondLst>
                            <p:childTnLst>
                              <p:par>
                                <p:cTn id="12" presetID="22" presetClass="emph" presetSubtype="0" fill="hold" grpId="0" nodeType="clickEffect">
                                  <p:stCondLst>
                                    <p:cond delay="0"/>
                                  </p:stCondLst>
                                  <p:childTnLst>
                                    <p:animClr clrSpc="hsl" dir="cw">
                                      <p:cBhvr override="childStyle">
                                        <p:cTn id="13" dur="500" fill="hold"/>
                                        <p:tgtEl>
                                          <p:spTgt spid="135211"/>
                                        </p:tgtEl>
                                        <p:attrNameLst>
                                          <p:attrName>style.color</p:attrName>
                                        </p:attrNameLst>
                                      </p:cBhvr>
                                      <p:by>
                                        <p:hsl h="-7200000" s="0" l="0"/>
                                      </p:by>
                                    </p:animClr>
                                    <p:animClr clrSpc="hsl" dir="cw">
                                      <p:cBhvr>
                                        <p:cTn id="14" dur="500" fill="hold"/>
                                        <p:tgtEl>
                                          <p:spTgt spid="135211"/>
                                        </p:tgtEl>
                                        <p:attrNameLst>
                                          <p:attrName>fillcolor</p:attrName>
                                        </p:attrNameLst>
                                      </p:cBhvr>
                                      <p:by>
                                        <p:hsl h="-7200000" s="0" l="0"/>
                                      </p:by>
                                    </p:animClr>
                                    <p:animClr clrSpc="hsl" dir="cw">
                                      <p:cBhvr>
                                        <p:cTn id="15" dur="500" fill="hold"/>
                                        <p:tgtEl>
                                          <p:spTgt spid="135211"/>
                                        </p:tgtEl>
                                        <p:attrNameLst>
                                          <p:attrName>stroke.color</p:attrName>
                                        </p:attrNameLst>
                                      </p:cBhvr>
                                      <p:by>
                                        <p:hsl h="-7200000" s="0" l="0"/>
                                      </p:by>
                                    </p:animClr>
                                    <p:set>
                                      <p:cBhvr>
                                        <p:cTn id="16" dur="500" fill="hold"/>
                                        <p:tgtEl>
                                          <p:spTgt spid="135211"/>
                                        </p:tgtEl>
                                        <p:attrNameLst>
                                          <p:attrName>fill.type</p:attrName>
                                        </p:attrNameLst>
                                      </p:cBhvr>
                                      <p:to>
                                        <p:strVal val="solid"/>
                                      </p:to>
                                    </p:set>
                                  </p:childTnLst>
                                </p:cTn>
                              </p:par>
                            </p:childTnLst>
                          </p:cTn>
                        </p:par>
                        <p:par>
                          <p:cTn id="17" fill="hold">
                            <p:stCondLst>
                              <p:cond delay="500"/>
                            </p:stCondLst>
                            <p:childTnLst>
                              <p:par>
                                <p:cTn id="18" presetID="49" presetClass="path" presetSubtype="0" accel="50000" decel="50000" fill="hold" grpId="0" nodeType="afterEffect">
                                  <p:stCondLst>
                                    <p:cond delay="0"/>
                                  </p:stCondLst>
                                  <p:childTnLst>
                                    <p:animMotion origin="layout" path="M 0.39584 -0.03334 L 0.94584 0.21111 " pathEditMode="relative" rAng="0" ptsTypes="AA">
                                      <p:cBhvr>
                                        <p:cTn id="19" dur="2000" fill="hold"/>
                                        <p:tgtEl>
                                          <p:spTgt spid="135178"/>
                                        </p:tgtEl>
                                        <p:attrNameLst>
                                          <p:attrName>ppt_x</p:attrName>
                                          <p:attrName>ppt_y</p:attrName>
                                        </p:attrNameLst>
                                      </p:cBhvr>
                                      <p:rCtr x="275" y="122"/>
                                    </p:animMotion>
                                  </p:childTnLst>
                                </p:cTn>
                              </p:par>
                            </p:childTnLst>
                          </p:cTn>
                        </p:par>
                        <p:par>
                          <p:cTn id="20" fill="hold">
                            <p:stCondLst>
                              <p:cond delay="2500"/>
                            </p:stCondLst>
                            <p:childTnLst>
                              <p:par>
                                <p:cTn id="21" presetID="3" presetClass="entr" presetSubtype="10" fill="hold" grpId="0" nodeType="afterEffect">
                                  <p:stCondLst>
                                    <p:cond delay="0"/>
                                  </p:stCondLst>
                                  <p:childTnLst>
                                    <p:set>
                                      <p:cBhvr>
                                        <p:cTn id="22" dur="1" fill="hold">
                                          <p:stCondLst>
                                            <p:cond delay="0"/>
                                          </p:stCondLst>
                                        </p:cTn>
                                        <p:tgtEl>
                                          <p:spTgt spid="135215"/>
                                        </p:tgtEl>
                                        <p:attrNameLst>
                                          <p:attrName>style.visibility</p:attrName>
                                        </p:attrNameLst>
                                      </p:cBhvr>
                                      <p:to>
                                        <p:strVal val="visible"/>
                                      </p:to>
                                    </p:set>
                                    <p:animEffect transition="in" filter="blinds(horizontal)">
                                      <p:cBhvr>
                                        <p:cTn id="23" dur="500"/>
                                        <p:tgtEl>
                                          <p:spTgt spid="135215"/>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xit" presetSubtype="4" fill="hold" grpId="1" nodeType="clickEffect">
                                  <p:stCondLst>
                                    <p:cond delay="0"/>
                                  </p:stCondLst>
                                  <p:childTnLst>
                                    <p:anim calcmode="lin" valueType="num">
                                      <p:cBhvr additive="base">
                                        <p:cTn id="27" dur="500"/>
                                        <p:tgtEl>
                                          <p:spTgt spid="135178"/>
                                        </p:tgtEl>
                                        <p:attrNameLst>
                                          <p:attrName>ppt_x</p:attrName>
                                        </p:attrNameLst>
                                      </p:cBhvr>
                                      <p:tavLst>
                                        <p:tav tm="0">
                                          <p:val>
                                            <p:strVal val="ppt_x"/>
                                          </p:val>
                                        </p:tav>
                                        <p:tav tm="100000">
                                          <p:val>
                                            <p:strVal val="ppt_x"/>
                                          </p:val>
                                        </p:tav>
                                      </p:tavLst>
                                    </p:anim>
                                    <p:anim calcmode="lin" valueType="num">
                                      <p:cBhvr additive="base">
                                        <p:cTn id="28" dur="500"/>
                                        <p:tgtEl>
                                          <p:spTgt spid="135178"/>
                                        </p:tgtEl>
                                        <p:attrNameLst>
                                          <p:attrName>ppt_y</p:attrName>
                                        </p:attrNameLst>
                                      </p:cBhvr>
                                      <p:tavLst>
                                        <p:tav tm="0">
                                          <p:val>
                                            <p:strVal val="ppt_y"/>
                                          </p:val>
                                        </p:tav>
                                        <p:tav tm="100000">
                                          <p:val>
                                            <p:strVal val="1+ppt_h/2"/>
                                          </p:val>
                                        </p:tav>
                                      </p:tavLst>
                                    </p:anim>
                                    <p:set>
                                      <p:cBhvr>
                                        <p:cTn id="29" dur="1" fill="hold">
                                          <p:stCondLst>
                                            <p:cond delay="499"/>
                                          </p:stCondLst>
                                        </p:cTn>
                                        <p:tgtEl>
                                          <p:spTgt spid="135178"/>
                                        </p:tgtEl>
                                        <p:attrNameLst>
                                          <p:attrName>style.visibility</p:attrName>
                                        </p:attrNameLst>
                                      </p:cBhvr>
                                      <p:to>
                                        <p:strVal val="hidden"/>
                                      </p:to>
                                    </p:set>
                                  </p:childTnLst>
                                </p:cTn>
                              </p:par>
                              <p:par>
                                <p:cTn id="30" presetID="2" presetClass="exit" presetSubtype="4" fill="hold" grpId="1" nodeType="withEffect">
                                  <p:stCondLst>
                                    <p:cond delay="0"/>
                                  </p:stCondLst>
                                  <p:childTnLst>
                                    <p:anim calcmode="lin" valueType="num">
                                      <p:cBhvr additive="base">
                                        <p:cTn id="31" dur="500"/>
                                        <p:tgtEl>
                                          <p:spTgt spid="135215"/>
                                        </p:tgtEl>
                                        <p:attrNameLst>
                                          <p:attrName>ppt_x</p:attrName>
                                        </p:attrNameLst>
                                      </p:cBhvr>
                                      <p:tavLst>
                                        <p:tav tm="0">
                                          <p:val>
                                            <p:strVal val="ppt_x"/>
                                          </p:val>
                                        </p:tav>
                                        <p:tav tm="100000">
                                          <p:val>
                                            <p:strVal val="ppt_x"/>
                                          </p:val>
                                        </p:tav>
                                      </p:tavLst>
                                    </p:anim>
                                    <p:anim calcmode="lin" valueType="num">
                                      <p:cBhvr additive="base">
                                        <p:cTn id="32" dur="500"/>
                                        <p:tgtEl>
                                          <p:spTgt spid="135215"/>
                                        </p:tgtEl>
                                        <p:attrNameLst>
                                          <p:attrName>ppt_y</p:attrName>
                                        </p:attrNameLst>
                                      </p:cBhvr>
                                      <p:tavLst>
                                        <p:tav tm="0">
                                          <p:val>
                                            <p:strVal val="ppt_y"/>
                                          </p:val>
                                        </p:tav>
                                        <p:tav tm="100000">
                                          <p:val>
                                            <p:strVal val="1+ppt_h/2"/>
                                          </p:val>
                                        </p:tav>
                                      </p:tavLst>
                                    </p:anim>
                                    <p:set>
                                      <p:cBhvr>
                                        <p:cTn id="33" dur="1" fill="hold">
                                          <p:stCondLst>
                                            <p:cond delay="499"/>
                                          </p:stCondLst>
                                        </p:cTn>
                                        <p:tgtEl>
                                          <p:spTgt spid="135215"/>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2" presetClass="emph" presetSubtype="0" fill="hold" grpId="0" nodeType="clickEffect">
                                  <p:stCondLst>
                                    <p:cond delay="0"/>
                                  </p:stCondLst>
                                  <p:childTnLst>
                                    <p:animClr clrSpc="hsl" dir="cw">
                                      <p:cBhvr override="childStyle">
                                        <p:cTn id="37" dur="500" fill="hold"/>
                                        <p:tgtEl>
                                          <p:spTgt spid="135212"/>
                                        </p:tgtEl>
                                        <p:attrNameLst>
                                          <p:attrName>style.color</p:attrName>
                                        </p:attrNameLst>
                                      </p:cBhvr>
                                      <p:by>
                                        <p:hsl h="-7200000" s="0" l="0"/>
                                      </p:by>
                                    </p:animClr>
                                    <p:animClr clrSpc="hsl" dir="cw">
                                      <p:cBhvr>
                                        <p:cTn id="38" dur="500" fill="hold"/>
                                        <p:tgtEl>
                                          <p:spTgt spid="135212"/>
                                        </p:tgtEl>
                                        <p:attrNameLst>
                                          <p:attrName>fillcolor</p:attrName>
                                        </p:attrNameLst>
                                      </p:cBhvr>
                                      <p:by>
                                        <p:hsl h="-7200000" s="0" l="0"/>
                                      </p:by>
                                    </p:animClr>
                                    <p:animClr clrSpc="hsl" dir="cw">
                                      <p:cBhvr>
                                        <p:cTn id="39" dur="500" fill="hold"/>
                                        <p:tgtEl>
                                          <p:spTgt spid="135212"/>
                                        </p:tgtEl>
                                        <p:attrNameLst>
                                          <p:attrName>stroke.color</p:attrName>
                                        </p:attrNameLst>
                                      </p:cBhvr>
                                      <p:by>
                                        <p:hsl h="-7200000" s="0" l="0"/>
                                      </p:by>
                                    </p:animClr>
                                    <p:set>
                                      <p:cBhvr>
                                        <p:cTn id="40" dur="500" fill="hold"/>
                                        <p:tgtEl>
                                          <p:spTgt spid="135212"/>
                                        </p:tgtEl>
                                        <p:attrNameLst>
                                          <p:attrName>fill.type</p:attrName>
                                        </p:attrNameLst>
                                      </p:cBhvr>
                                      <p:to>
                                        <p:strVal val="solid"/>
                                      </p:to>
                                    </p:set>
                                  </p:childTnLst>
                                </p:cTn>
                              </p:par>
                            </p:childTnLst>
                          </p:cTn>
                        </p:par>
                        <p:par>
                          <p:cTn id="41" fill="hold">
                            <p:stCondLst>
                              <p:cond delay="500"/>
                            </p:stCondLst>
                            <p:childTnLst>
                              <p:par>
                                <p:cTn id="42" presetID="49" presetClass="path" presetSubtype="0" accel="50000" decel="50000" fill="hold" grpId="0" nodeType="afterEffect">
                                  <p:stCondLst>
                                    <p:cond delay="0"/>
                                  </p:stCondLst>
                                  <p:childTnLst>
                                    <p:animMotion origin="layout" path="M 0.42916 -0.04444 L 0.94583 0.18889 " pathEditMode="relative" rAng="0" ptsTypes="AA">
                                      <p:cBhvr>
                                        <p:cTn id="43" dur="2000" fill="hold"/>
                                        <p:tgtEl>
                                          <p:spTgt spid="135218"/>
                                        </p:tgtEl>
                                        <p:attrNameLst>
                                          <p:attrName>ppt_x</p:attrName>
                                          <p:attrName>ppt_y</p:attrName>
                                        </p:attrNameLst>
                                      </p:cBhvr>
                                      <p:rCtr x="258" y="117"/>
                                    </p:animMotion>
                                  </p:childTnLst>
                                </p:cTn>
                              </p:par>
                            </p:childTnLst>
                          </p:cTn>
                        </p:par>
                        <p:par>
                          <p:cTn id="44" fill="hold">
                            <p:stCondLst>
                              <p:cond delay="2500"/>
                            </p:stCondLst>
                            <p:childTnLst>
                              <p:par>
                                <p:cTn id="45" presetID="3" presetClass="entr" presetSubtype="10" fill="hold" grpId="0" nodeType="afterEffect">
                                  <p:stCondLst>
                                    <p:cond delay="0"/>
                                  </p:stCondLst>
                                  <p:childTnLst>
                                    <p:set>
                                      <p:cBhvr>
                                        <p:cTn id="46" dur="1" fill="hold">
                                          <p:stCondLst>
                                            <p:cond delay="0"/>
                                          </p:stCondLst>
                                        </p:cTn>
                                        <p:tgtEl>
                                          <p:spTgt spid="135219"/>
                                        </p:tgtEl>
                                        <p:attrNameLst>
                                          <p:attrName>style.visibility</p:attrName>
                                        </p:attrNameLst>
                                      </p:cBhvr>
                                      <p:to>
                                        <p:strVal val="visible"/>
                                      </p:to>
                                    </p:set>
                                    <p:animEffect transition="in" filter="blinds(horizontal)">
                                      <p:cBhvr>
                                        <p:cTn id="47" dur="500"/>
                                        <p:tgtEl>
                                          <p:spTgt spid="135219"/>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xit" presetSubtype="4" fill="hold" grpId="1" nodeType="clickEffect">
                                  <p:stCondLst>
                                    <p:cond delay="0"/>
                                  </p:stCondLst>
                                  <p:childTnLst>
                                    <p:anim calcmode="lin" valueType="num">
                                      <p:cBhvr additive="base">
                                        <p:cTn id="51" dur="500"/>
                                        <p:tgtEl>
                                          <p:spTgt spid="135218"/>
                                        </p:tgtEl>
                                        <p:attrNameLst>
                                          <p:attrName>ppt_x</p:attrName>
                                        </p:attrNameLst>
                                      </p:cBhvr>
                                      <p:tavLst>
                                        <p:tav tm="0">
                                          <p:val>
                                            <p:strVal val="ppt_x"/>
                                          </p:val>
                                        </p:tav>
                                        <p:tav tm="100000">
                                          <p:val>
                                            <p:strVal val="ppt_x"/>
                                          </p:val>
                                        </p:tav>
                                      </p:tavLst>
                                    </p:anim>
                                    <p:anim calcmode="lin" valueType="num">
                                      <p:cBhvr additive="base">
                                        <p:cTn id="52" dur="500"/>
                                        <p:tgtEl>
                                          <p:spTgt spid="135218"/>
                                        </p:tgtEl>
                                        <p:attrNameLst>
                                          <p:attrName>ppt_y</p:attrName>
                                        </p:attrNameLst>
                                      </p:cBhvr>
                                      <p:tavLst>
                                        <p:tav tm="0">
                                          <p:val>
                                            <p:strVal val="ppt_y"/>
                                          </p:val>
                                        </p:tav>
                                        <p:tav tm="100000">
                                          <p:val>
                                            <p:strVal val="1+ppt_h/2"/>
                                          </p:val>
                                        </p:tav>
                                      </p:tavLst>
                                    </p:anim>
                                    <p:set>
                                      <p:cBhvr>
                                        <p:cTn id="53" dur="1" fill="hold">
                                          <p:stCondLst>
                                            <p:cond delay="499"/>
                                          </p:stCondLst>
                                        </p:cTn>
                                        <p:tgtEl>
                                          <p:spTgt spid="135218"/>
                                        </p:tgtEl>
                                        <p:attrNameLst>
                                          <p:attrName>style.visibility</p:attrName>
                                        </p:attrNameLst>
                                      </p:cBhvr>
                                      <p:to>
                                        <p:strVal val="hidden"/>
                                      </p:to>
                                    </p:set>
                                  </p:childTnLst>
                                </p:cTn>
                              </p:par>
                              <p:par>
                                <p:cTn id="54" presetID="2" presetClass="exit" presetSubtype="4" fill="hold" grpId="1" nodeType="withEffect">
                                  <p:stCondLst>
                                    <p:cond delay="0"/>
                                  </p:stCondLst>
                                  <p:childTnLst>
                                    <p:anim calcmode="lin" valueType="num">
                                      <p:cBhvr additive="base">
                                        <p:cTn id="55" dur="500"/>
                                        <p:tgtEl>
                                          <p:spTgt spid="135219"/>
                                        </p:tgtEl>
                                        <p:attrNameLst>
                                          <p:attrName>ppt_x</p:attrName>
                                        </p:attrNameLst>
                                      </p:cBhvr>
                                      <p:tavLst>
                                        <p:tav tm="0">
                                          <p:val>
                                            <p:strVal val="ppt_x"/>
                                          </p:val>
                                        </p:tav>
                                        <p:tav tm="100000">
                                          <p:val>
                                            <p:strVal val="ppt_x"/>
                                          </p:val>
                                        </p:tav>
                                      </p:tavLst>
                                    </p:anim>
                                    <p:anim calcmode="lin" valueType="num">
                                      <p:cBhvr additive="base">
                                        <p:cTn id="56" dur="500"/>
                                        <p:tgtEl>
                                          <p:spTgt spid="135219"/>
                                        </p:tgtEl>
                                        <p:attrNameLst>
                                          <p:attrName>ppt_y</p:attrName>
                                        </p:attrNameLst>
                                      </p:cBhvr>
                                      <p:tavLst>
                                        <p:tav tm="0">
                                          <p:val>
                                            <p:strVal val="ppt_y"/>
                                          </p:val>
                                        </p:tav>
                                        <p:tav tm="100000">
                                          <p:val>
                                            <p:strVal val="1+ppt_h/2"/>
                                          </p:val>
                                        </p:tav>
                                      </p:tavLst>
                                    </p:anim>
                                    <p:set>
                                      <p:cBhvr>
                                        <p:cTn id="57" dur="1" fill="hold">
                                          <p:stCondLst>
                                            <p:cond delay="499"/>
                                          </p:stCondLst>
                                        </p:cTn>
                                        <p:tgtEl>
                                          <p:spTgt spid="135219"/>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mph" presetSubtype="0" fill="hold" grpId="0" nodeType="clickEffect">
                                  <p:stCondLst>
                                    <p:cond delay="0"/>
                                  </p:stCondLst>
                                  <p:childTnLst>
                                    <p:animClr clrSpc="hsl" dir="cw">
                                      <p:cBhvr override="childStyle">
                                        <p:cTn id="61" dur="500" fill="hold"/>
                                        <p:tgtEl>
                                          <p:spTgt spid="135213"/>
                                        </p:tgtEl>
                                        <p:attrNameLst>
                                          <p:attrName>style.color</p:attrName>
                                        </p:attrNameLst>
                                      </p:cBhvr>
                                      <p:by>
                                        <p:hsl h="-7200000" s="0" l="0"/>
                                      </p:by>
                                    </p:animClr>
                                    <p:animClr clrSpc="hsl" dir="cw">
                                      <p:cBhvr>
                                        <p:cTn id="62" dur="500" fill="hold"/>
                                        <p:tgtEl>
                                          <p:spTgt spid="135213"/>
                                        </p:tgtEl>
                                        <p:attrNameLst>
                                          <p:attrName>fillcolor</p:attrName>
                                        </p:attrNameLst>
                                      </p:cBhvr>
                                      <p:by>
                                        <p:hsl h="-7200000" s="0" l="0"/>
                                      </p:by>
                                    </p:animClr>
                                    <p:animClr clrSpc="hsl" dir="cw">
                                      <p:cBhvr>
                                        <p:cTn id="63" dur="500" fill="hold"/>
                                        <p:tgtEl>
                                          <p:spTgt spid="135213"/>
                                        </p:tgtEl>
                                        <p:attrNameLst>
                                          <p:attrName>stroke.color</p:attrName>
                                        </p:attrNameLst>
                                      </p:cBhvr>
                                      <p:by>
                                        <p:hsl h="-7200000" s="0" l="0"/>
                                      </p:by>
                                    </p:animClr>
                                    <p:set>
                                      <p:cBhvr>
                                        <p:cTn id="64" dur="500" fill="hold"/>
                                        <p:tgtEl>
                                          <p:spTgt spid="135213"/>
                                        </p:tgtEl>
                                        <p:attrNameLst>
                                          <p:attrName>fill.type</p:attrName>
                                        </p:attrNameLst>
                                      </p:cBhvr>
                                      <p:to>
                                        <p:strVal val="solid"/>
                                      </p:to>
                                    </p:set>
                                  </p:childTnLst>
                                </p:cTn>
                              </p:par>
                            </p:childTnLst>
                          </p:cTn>
                        </p:par>
                        <p:par>
                          <p:cTn id="65" fill="hold">
                            <p:stCondLst>
                              <p:cond delay="500"/>
                            </p:stCondLst>
                            <p:childTnLst>
                              <p:par>
                                <p:cTn id="66" presetID="49" presetClass="path" presetSubtype="0" accel="50000" decel="50000" fill="hold" grpId="0" nodeType="afterEffect">
                                  <p:stCondLst>
                                    <p:cond delay="0"/>
                                  </p:stCondLst>
                                  <p:childTnLst>
                                    <p:animMotion origin="layout" path="M 0.4125 -0.05556 L 0.925 0.17778 " pathEditMode="relative" rAng="0" ptsTypes="AA">
                                      <p:cBhvr>
                                        <p:cTn id="67" dur="2000" fill="hold"/>
                                        <p:tgtEl>
                                          <p:spTgt spid="135220"/>
                                        </p:tgtEl>
                                        <p:attrNameLst>
                                          <p:attrName>ppt_x</p:attrName>
                                          <p:attrName>ppt_y</p:attrName>
                                        </p:attrNameLst>
                                      </p:cBhvr>
                                      <p:rCtr x="256" y="117"/>
                                    </p:animMotion>
                                  </p:childTnLst>
                                </p:cTn>
                              </p:par>
                            </p:childTnLst>
                          </p:cTn>
                        </p:par>
                        <p:par>
                          <p:cTn id="68" fill="hold">
                            <p:stCondLst>
                              <p:cond delay="2500"/>
                            </p:stCondLst>
                            <p:childTnLst>
                              <p:par>
                                <p:cTn id="69" presetID="3" presetClass="entr" presetSubtype="10" fill="hold" grpId="0" nodeType="afterEffect">
                                  <p:stCondLst>
                                    <p:cond delay="0"/>
                                  </p:stCondLst>
                                  <p:childTnLst>
                                    <p:set>
                                      <p:cBhvr>
                                        <p:cTn id="70" dur="1" fill="hold">
                                          <p:stCondLst>
                                            <p:cond delay="0"/>
                                          </p:stCondLst>
                                        </p:cTn>
                                        <p:tgtEl>
                                          <p:spTgt spid="135221"/>
                                        </p:tgtEl>
                                        <p:attrNameLst>
                                          <p:attrName>style.visibility</p:attrName>
                                        </p:attrNameLst>
                                      </p:cBhvr>
                                      <p:to>
                                        <p:strVal val="visible"/>
                                      </p:to>
                                    </p:set>
                                    <p:animEffect transition="in" filter="blinds(horizontal)">
                                      <p:cBhvr>
                                        <p:cTn id="71" dur="500"/>
                                        <p:tgtEl>
                                          <p:spTgt spid="135221"/>
                                        </p:tgtEl>
                                      </p:cBhvr>
                                    </p:animEffect>
                                  </p:childTnLst>
                                </p:cTn>
                              </p:par>
                            </p:childTnLst>
                          </p:cTn>
                        </p:par>
                      </p:childTnLst>
                    </p:cTn>
                  </p:par>
                  <p:par>
                    <p:cTn id="72" fill="hold">
                      <p:stCondLst>
                        <p:cond delay="indefinite"/>
                      </p:stCondLst>
                      <p:childTnLst>
                        <p:par>
                          <p:cTn id="73" fill="hold">
                            <p:stCondLst>
                              <p:cond delay="0"/>
                            </p:stCondLst>
                            <p:childTnLst>
                              <p:par>
                                <p:cTn id="74" presetID="2" presetClass="exit" presetSubtype="4" fill="hold" grpId="1" nodeType="clickEffect">
                                  <p:stCondLst>
                                    <p:cond delay="0"/>
                                  </p:stCondLst>
                                  <p:childTnLst>
                                    <p:anim calcmode="lin" valueType="num">
                                      <p:cBhvr additive="base">
                                        <p:cTn id="75" dur="500"/>
                                        <p:tgtEl>
                                          <p:spTgt spid="135220"/>
                                        </p:tgtEl>
                                        <p:attrNameLst>
                                          <p:attrName>ppt_x</p:attrName>
                                        </p:attrNameLst>
                                      </p:cBhvr>
                                      <p:tavLst>
                                        <p:tav tm="0">
                                          <p:val>
                                            <p:strVal val="ppt_x"/>
                                          </p:val>
                                        </p:tav>
                                        <p:tav tm="100000">
                                          <p:val>
                                            <p:strVal val="ppt_x"/>
                                          </p:val>
                                        </p:tav>
                                      </p:tavLst>
                                    </p:anim>
                                    <p:anim calcmode="lin" valueType="num">
                                      <p:cBhvr additive="base">
                                        <p:cTn id="76" dur="500"/>
                                        <p:tgtEl>
                                          <p:spTgt spid="135220"/>
                                        </p:tgtEl>
                                        <p:attrNameLst>
                                          <p:attrName>ppt_y</p:attrName>
                                        </p:attrNameLst>
                                      </p:cBhvr>
                                      <p:tavLst>
                                        <p:tav tm="0">
                                          <p:val>
                                            <p:strVal val="ppt_y"/>
                                          </p:val>
                                        </p:tav>
                                        <p:tav tm="100000">
                                          <p:val>
                                            <p:strVal val="1+ppt_h/2"/>
                                          </p:val>
                                        </p:tav>
                                      </p:tavLst>
                                    </p:anim>
                                    <p:set>
                                      <p:cBhvr>
                                        <p:cTn id="77" dur="1" fill="hold">
                                          <p:stCondLst>
                                            <p:cond delay="499"/>
                                          </p:stCondLst>
                                        </p:cTn>
                                        <p:tgtEl>
                                          <p:spTgt spid="135220"/>
                                        </p:tgtEl>
                                        <p:attrNameLst>
                                          <p:attrName>style.visibility</p:attrName>
                                        </p:attrNameLst>
                                      </p:cBhvr>
                                      <p:to>
                                        <p:strVal val="hidden"/>
                                      </p:to>
                                    </p:set>
                                  </p:childTnLst>
                                </p:cTn>
                              </p:par>
                              <p:par>
                                <p:cTn id="78" presetID="2" presetClass="exit" presetSubtype="4" fill="hold" grpId="1" nodeType="withEffect">
                                  <p:stCondLst>
                                    <p:cond delay="0"/>
                                  </p:stCondLst>
                                  <p:childTnLst>
                                    <p:anim calcmode="lin" valueType="num">
                                      <p:cBhvr additive="base">
                                        <p:cTn id="79" dur="500"/>
                                        <p:tgtEl>
                                          <p:spTgt spid="135221"/>
                                        </p:tgtEl>
                                        <p:attrNameLst>
                                          <p:attrName>ppt_x</p:attrName>
                                        </p:attrNameLst>
                                      </p:cBhvr>
                                      <p:tavLst>
                                        <p:tav tm="0">
                                          <p:val>
                                            <p:strVal val="ppt_x"/>
                                          </p:val>
                                        </p:tav>
                                        <p:tav tm="100000">
                                          <p:val>
                                            <p:strVal val="ppt_x"/>
                                          </p:val>
                                        </p:tav>
                                      </p:tavLst>
                                    </p:anim>
                                    <p:anim calcmode="lin" valueType="num">
                                      <p:cBhvr additive="base">
                                        <p:cTn id="80" dur="500"/>
                                        <p:tgtEl>
                                          <p:spTgt spid="135221"/>
                                        </p:tgtEl>
                                        <p:attrNameLst>
                                          <p:attrName>ppt_y</p:attrName>
                                        </p:attrNameLst>
                                      </p:cBhvr>
                                      <p:tavLst>
                                        <p:tav tm="0">
                                          <p:val>
                                            <p:strVal val="ppt_y"/>
                                          </p:val>
                                        </p:tav>
                                        <p:tav tm="100000">
                                          <p:val>
                                            <p:strVal val="1+ppt_h/2"/>
                                          </p:val>
                                        </p:tav>
                                      </p:tavLst>
                                    </p:anim>
                                    <p:set>
                                      <p:cBhvr>
                                        <p:cTn id="81" dur="1" fill="hold">
                                          <p:stCondLst>
                                            <p:cond delay="499"/>
                                          </p:stCondLst>
                                        </p:cTn>
                                        <p:tgtEl>
                                          <p:spTgt spid="135221"/>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22" presetClass="emph" presetSubtype="0" fill="hold" grpId="0" nodeType="clickEffect">
                                  <p:stCondLst>
                                    <p:cond delay="0"/>
                                  </p:stCondLst>
                                  <p:childTnLst>
                                    <p:animClr clrSpc="hsl" dir="cw">
                                      <p:cBhvr override="childStyle">
                                        <p:cTn id="85" dur="500" fill="hold"/>
                                        <p:tgtEl>
                                          <p:spTgt spid="135214"/>
                                        </p:tgtEl>
                                        <p:attrNameLst>
                                          <p:attrName>style.color</p:attrName>
                                        </p:attrNameLst>
                                      </p:cBhvr>
                                      <p:by>
                                        <p:hsl h="-7200000" s="0" l="0"/>
                                      </p:by>
                                    </p:animClr>
                                    <p:animClr clrSpc="hsl" dir="cw">
                                      <p:cBhvr>
                                        <p:cTn id="86" dur="500" fill="hold"/>
                                        <p:tgtEl>
                                          <p:spTgt spid="135214"/>
                                        </p:tgtEl>
                                        <p:attrNameLst>
                                          <p:attrName>fillcolor</p:attrName>
                                        </p:attrNameLst>
                                      </p:cBhvr>
                                      <p:by>
                                        <p:hsl h="-7200000" s="0" l="0"/>
                                      </p:by>
                                    </p:animClr>
                                    <p:animClr clrSpc="hsl" dir="cw">
                                      <p:cBhvr>
                                        <p:cTn id="87" dur="500" fill="hold"/>
                                        <p:tgtEl>
                                          <p:spTgt spid="135214"/>
                                        </p:tgtEl>
                                        <p:attrNameLst>
                                          <p:attrName>stroke.color</p:attrName>
                                        </p:attrNameLst>
                                      </p:cBhvr>
                                      <p:by>
                                        <p:hsl h="-7200000" s="0" l="0"/>
                                      </p:by>
                                    </p:animClr>
                                    <p:set>
                                      <p:cBhvr>
                                        <p:cTn id="88" dur="500" fill="hold"/>
                                        <p:tgtEl>
                                          <p:spTgt spid="135214"/>
                                        </p:tgtEl>
                                        <p:attrNameLst>
                                          <p:attrName>fill.type</p:attrName>
                                        </p:attrNameLst>
                                      </p:cBhvr>
                                      <p:to>
                                        <p:strVal val="solid"/>
                                      </p:to>
                                    </p:set>
                                  </p:childTnLst>
                                </p:cTn>
                              </p:par>
                            </p:childTnLst>
                          </p:cTn>
                        </p:par>
                        <p:par>
                          <p:cTn id="89" fill="hold">
                            <p:stCondLst>
                              <p:cond delay="500"/>
                            </p:stCondLst>
                            <p:childTnLst>
                              <p:par>
                                <p:cTn id="90" presetID="49" presetClass="path" presetSubtype="0" accel="50000" decel="50000" fill="hold" grpId="0" nodeType="afterEffect">
                                  <p:stCondLst>
                                    <p:cond delay="0"/>
                                  </p:stCondLst>
                                  <p:childTnLst>
                                    <p:animMotion origin="layout" path="M 0.4375 -0.04444 L 0.9 0.18889 " pathEditMode="relative" rAng="0" ptsTypes="AA">
                                      <p:cBhvr>
                                        <p:cTn id="91" dur="2000" fill="hold"/>
                                        <p:tgtEl>
                                          <p:spTgt spid="135222"/>
                                        </p:tgtEl>
                                        <p:attrNameLst>
                                          <p:attrName>ppt_x</p:attrName>
                                          <p:attrName>ppt_y</p:attrName>
                                        </p:attrNameLst>
                                      </p:cBhvr>
                                      <p:rCtr x="231" y="117"/>
                                    </p:animMotion>
                                  </p:childTnLst>
                                </p:cTn>
                              </p:par>
                            </p:childTnLst>
                          </p:cTn>
                        </p:par>
                        <p:par>
                          <p:cTn id="92" fill="hold">
                            <p:stCondLst>
                              <p:cond delay="2500"/>
                            </p:stCondLst>
                            <p:childTnLst>
                              <p:par>
                                <p:cTn id="93" presetID="3" presetClass="entr" presetSubtype="10" fill="hold" grpId="0" nodeType="afterEffect">
                                  <p:stCondLst>
                                    <p:cond delay="0"/>
                                  </p:stCondLst>
                                  <p:childTnLst>
                                    <p:set>
                                      <p:cBhvr>
                                        <p:cTn id="94" dur="1" fill="hold">
                                          <p:stCondLst>
                                            <p:cond delay="0"/>
                                          </p:stCondLst>
                                        </p:cTn>
                                        <p:tgtEl>
                                          <p:spTgt spid="135223"/>
                                        </p:tgtEl>
                                        <p:attrNameLst>
                                          <p:attrName>style.visibility</p:attrName>
                                        </p:attrNameLst>
                                      </p:cBhvr>
                                      <p:to>
                                        <p:strVal val="visible"/>
                                      </p:to>
                                    </p:set>
                                    <p:animEffect transition="in" filter="blinds(horizontal)">
                                      <p:cBhvr>
                                        <p:cTn id="95" dur="500"/>
                                        <p:tgtEl>
                                          <p:spTgt spid="135223"/>
                                        </p:tgtEl>
                                      </p:cBhvr>
                                    </p:animEffect>
                                  </p:childTnLst>
                                </p:cTn>
                              </p:par>
                            </p:childTnLst>
                          </p:cTn>
                        </p:par>
                      </p:childTnLst>
                    </p:cTn>
                  </p:par>
                  <p:par>
                    <p:cTn id="96" fill="hold">
                      <p:stCondLst>
                        <p:cond delay="indefinite"/>
                      </p:stCondLst>
                      <p:childTnLst>
                        <p:par>
                          <p:cTn id="97" fill="hold">
                            <p:stCondLst>
                              <p:cond delay="0"/>
                            </p:stCondLst>
                            <p:childTnLst>
                              <p:par>
                                <p:cTn id="98" presetID="2" presetClass="exit" presetSubtype="4" fill="hold" grpId="1" nodeType="clickEffect">
                                  <p:stCondLst>
                                    <p:cond delay="0"/>
                                  </p:stCondLst>
                                  <p:childTnLst>
                                    <p:anim calcmode="lin" valueType="num">
                                      <p:cBhvr additive="base">
                                        <p:cTn id="99" dur="500"/>
                                        <p:tgtEl>
                                          <p:spTgt spid="135222"/>
                                        </p:tgtEl>
                                        <p:attrNameLst>
                                          <p:attrName>ppt_x</p:attrName>
                                        </p:attrNameLst>
                                      </p:cBhvr>
                                      <p:tavLst>
                                        <p:tav tm="0">
                                          <p:val>
                                            <p:strVal val="ppt_x"/>
                                          </p:val>
                                        </p:tav>
                                        <p:tav tm="100000">
                                          <p:val>
                                            <p:strVal val="ppt_x"/>
                                          </p:val>
                                        </p:tav>
                                      </p:tavLst>
                                    </p:anim>
                                    <p:anim calcmode="lin" valueType="num">
                                      <p:cBhvr additive="base">
                                        <p:cTn id="100" dur="500"/>
                                        <p:tgtEl>
                                          <p:spTgt spid="135222"/>
                                        </p:tgtEl>
                                        <p:attrNameLst>
                                          <p:attrName>ppt_y</p:attrName>
                                        </p:attrNameLst>
                                      </p:cBhvr>
                                      <p:tavLst>
                                        <p:tav tm="0">
                                          <p:val>
                                            <p:strVal val="ppt_y"/>
                                          </p:val>
                                        </p:tav>
                                        <p:tav tm="100000">
                                          <p:val>
                                            <p:strVal val="1+ppt_h/2"/>
                                          </p:val>
                                        </p:tav>
                                      </p:tavLst>
                                    </p:anim>
                                    <p:set>
                                      <p:cBhvr>
                                        <p:cTn id="101" dur="1" fill="hold">
                                          <p:stCondLst>
                                            <p:cond delay="499"/>
                                          </p:stCondLst>
                                        </p:cTn>
                                        <p:tgtEl>
                                          <p:spTgt spid="135222"/>
                                        </p:tgtEl>
                                        <p:attrNameLst>
                                          <p:attrName>style.visibility</p:attrName>
                                        </p:attrNameLst>
                                      </p:cBhvr>
                                      <p:to>
                                        <p:strVal val="hidden"/>
                                      </p:to>
                                    </p:set>
                                  </p:childTnLst>
                                </p:cTn>
                              </p:par>
                              <p:par>
                                <p:cTn id="102" presetID="2" presetClass="exit" presetSubtype="4" fill="hold" grpId="1" nodeType="withEffect">
                                  <p:stCondLst>
                                    <p:cond delay="0"/>
                                  </p:stCondLst>
                                  <p:childTnLst>
                                    <p:anim calcmode="lin" valueType="num">
                                      <p:cBhvr additive="base">
                                        <p:cTn id="103" dur="500"/>
                                        <p:tgtEl>
                                          <p:spTgt spid="135223"/>
                                        </p:tgtEl>
                                        <p:attrNameLst>
                                          <p:attrName>ppt_x</p:attrName>
                                        </p:attrNameLst>
                                      </p:cBhvr>
                                      <p:tavLst>
                                        <p:tav tm="0">
                                          <p:val>
                                            <p:strVal val="ppt_x"/>
                                          </p:val>
                                        </p:tav>
                                        <p:tav tm="100000">
                                          <p:val>
                                            <p:strVal val="ppt_x"/>
                                          </p:val>
                                        </p:tav>
                                      </p:tavLst>
                                    </p:anim>
                                    <p:anim calcmode="lin" valueType="num">
                                      <p:cBhvr additive="base">
                                        <p:cTn id="104" dur="500"/>
                                        <p:tgtEl>
                                          <p:spTgt spid="135223"/>
                                        </p:tgtEl>
                                        <p:attrNameLst>
                                          <p:attrName>ppt_y</p:attrName>
                                        </p:attrNameLst>
                                      </p:cBhvr>
                                      <p:tavLst>
                                        <p:tav tm="0">
                                          <p:val>
                                            <p:strVal val="ppt_y"/>
                                          </p:val>
                                        </p:tav>
                                        <p:tav tm="100000">
                                          <p:val>
                                            <p:strVal val="1+ppt_h/2"/>
                                          </p:val>
                                        </p:tav>
                                      </p:tavLst>
                                    </p:anim>
                                    <p:set>
                                      <p:cBhvr>
                                        <p:cTn id="105" dur="1" fill="hold">
                                          <p:stCondLst>
                                            <p:cond delay="499"/>
                                          </p:stCondLst>
                                        </p:cTn>
                                        <p:tgtEl>
                                          <p:spTgt spid="135223"/>
                                        </p:tgtEl>
                                        <p:attrNameLst>
                                          <p:attrName>style.visibility</p:attrName>
                                        </p:attrNameLst>
                                      </p:cBhvr>
                                      <p:to>
                                        <p:strVal val="hidden"/>
                                      </p:to>
                                    </p:set>
                                  </p:childTnLst>
                                </p:cTn>
                              </p:par>
                            </p:childTnLst>
                          </p:cTn>
                        </p:par>
                        <p:par>
                          <p:cTn id="106" fill="hold">
                            <p:stCondLst>
                              <p:cond delay="500"/>
                            </p:stCondLst>
                            <p:childTnLst>
                              <p:par>
                                <p:cTn id="107" presetID="2" presetClass="exit" presetSubtype="4" fill="hold" grpId="1" nodeType="afterEffect">
                                  <p:stCondLst>
                                    <p:cond delay="0"/>
                                  </p:stCondLst>
                                  <p:iterate type="lt">
                                    <p:tmPct val="0"/>
                                  </p:iterate>
                                  <p:childTnLst>
                                    <p:anim calcmode="lin" valueType="num">
                                      <p:cBhvr additive="base">
                                        <p:cTn id="108" dur="500"/>
                                        <p:tgtEl>
                                          <p:spTgt spid="135237">
                                            <p:txEl>
                                              <p:pRg st="0" end="0"/>
                                            </p:txEl>
                                          </p:spTgt>
                                        </p:tgtEl>
                                        <p:attrNameLst>
                                          <p:attrName>ppt_x</p:attrName>
                                        </p:attrNameLst>
                                      </p:cBhvr>
                                      <p:tavLst>
                                        <p:tav tm="0">
                                          <p:val>
                                            <p:strVal val="ppt_x"/>
                                          </p:val>
                                        </p:tav>
                                        <p:tav tm="100000">
                                          <p:val>
                                            <p:strVal val="ppt_x"/>
                                          </p:val>
                                        </p:tav>
                                      </p:tavLst>
                                    </p:anim>
                                    <p:anim calcmode="lin" valueType="num">
                                      <p:cBhvr additive="base">
                                        <p:cTn id="109" dur="500"/>
                                        <p:tgtEl>
                                          <p:spTgt spid="135237">
                                            <p:txEl>
                                              <p:pRg st="0" end="0"/>
                                            </p:txEl>
                                          </p:spTgt>
                                        </p:tgtEl>
                                        <p:attrNameLst>
                                          <p:attrName>ppt_y</p:attrName>
                                        </p:attrNameLst>
                                      </p:cBhvr>
                                      <p:tavLst>
                                        <p:tav tm="0">
                                          <p:val>
                                            <p:strVal val="ppt_y"/>
                                          </p:val>
                                        </p:tav>
                                        <p:tav tm="100000">
                                          <p:val>
                                            <p:strVal val="1+ppt_h/2"/>
                                          </p:val>
                                        </p:tav>
                                      </p:tavLst>
                                    </p:anim>
                                    <p:set>
                                      <p:cBhvr>
                                        <p:cTn id="110" dur="1" fill="hold">
                                          <p:stCondLst>
                                            <p:cond delay="499"/>
                                          </p:stCondLst>
                                        </p:cTn>
                                        <p:tgtEl>
                                          <p:spTgt spid="135237">
                                            <p:txEl>
                                              <p:pRg st="0" end="0"/>
                                            </p:txEl>
                                          </p:spTgt>
                                        </p:tgtEl>
                                        <p:attrNameLst>
                                          <p:attrName>style.visibility</p:attrName>
                                        </p:attrNameLst>
                                      </p:cBhvr>
                                      <p:to>
                                        <p:strVal val="hidden"/>
                                      </p:to>
                                    </p:set>
                                  </p:childTnLst>
                                </p:cTn>
                              </p:par>
                            </p:childTnLst>
                          </p:cTn>
                        </p:par>
                        <p:par>
                          <p:cTn id="111" fill="hold">
                            <p:stCondLst>
                              <p:cond delay="1000"/>
                            </p:stCondLst>
                            <p:childTnLst>
                              <p:par>
                                <p:cTn id="112" presetID="27" presetClass="entr" presetSubtype="0" fill="hold" nodeType="afterEffect">
                                  <p:stCondLst>
                                    <p:cond delay="0"/>
                                  </p:stCondLst>
                                  <p:iterate type="lt">
                                    <p:tmPct val="50000"/>
                                  </p:iterate>
                                  <p:childTnLst>
                                    <p:set>
                                      <p:cBhvr>
                                        <p:cTn id="113" dur="1" fill="hold">
                                          <p:stCondLst>
                                            <p:cond delay="0"/>
                                          </p:stCondLst>
                                        </p:cTn>
                                        <p:tgtEl>
                                          <p:spTgt spid="135234">
                                            <p:txEl>
                                              <p:pRg st="0" end="0"/>
                                            </p:txEl>
                                          </p:spTgt>
                                        </p:tgtEl>
                                        <p:attrNameLst>
                                          <p:attrName>style.visibility</p:attrName>
                                        </p:attrNameLst>
                                      </p:cBhvr>
                                      <p:to>
                                        <p:strVal val="visible"/>
                                      </p:to>
                                    </p:set>
                                    <p:anim calcmode="discrete" valueType="clr">
                                      <p:cBhvr override="childStyle">
                                        <p:cTn id="114" dur="80"/>
                                        <p:tgtEl>
                                          <p:spTgt spid="13523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15" dur="80"/>
                                        <p:tgtEl>
                                          <p:spTgt spid="135234">
                                            <p:txEl>
                                              <p:pRg st="0" end="0"/>
                                            </p:txEl>
                                          </p:spTgt>
                                        </p:tgtEl>
                                        <p:attrNameLst>
                                          <p:attrName>fillcolor</p:attrName>
                                        </p:attrNameLst>
                                      </p:cBhvr>
                                      <p:tavLst>
                                        <p:tav tm="0">
                                          <p:val>
                                            <p:clrVal>
                                              <a:schemeClr val="accent2"/>
                                            </p:clrVal>
                                          </p:val>
                                        </p:tav>
                                        <p:tav tm="50000">
                                          <p:val>
                                            <p:clrVal>
                                              <a:schemeClr val="hlink"/>
                                            </p:clrVal>
                                          </p:val>
                                        </p:tav>
                                      </p:tavLst>
                                    </p:anim>
                                    <p:set>
                                      <p:cBhvr>
                                        <p:cTn id="116" dur="80"/>
                                        <p:tgtEl>
                                          <p:spTgt spid="135234">
                                            <p:txEl>
                                              <p:pRg st="0" end="0"/>
                                            </p:txEl>
                                          </p:spTgt>
                                        </p:tgtEl>
                                        <p:attrNameLst>
                                          <p:attrName>fill.type</p:attrName>
                                        </p:attrNameLst>
                                      </p:cBhvr>
                                      <p:to>
                                        <p:strVal val="solid"/>
                                      </p:to>
                                    </p:set>
                                  </p:childTnLst>
                                  <p:subTnLst>
                                    <p:audio>
                                      <p:cMediaNode>
                                        <p:cTn display="0" masterRel="sameClick">
                                          <p:stCondLst>
                                            <p:cond evt="begin" delay="0">
                                              <p:tn val="112"/>
                                            </p:cond>
                                          </p:stCondLst>
                                          <p:endCondLst>
                                            <p:cond evt="onStopAudio" delay="0">
                                              <p:tgtEl>
                                                <p:sldTgt/>
                                              </p:tgtEl>
                                            </p:cond>
                                          </p:endCondLst>
                                        </p:cTn>
                                        <p:tgtEl>
                                          <p:sndTgt r:embed="rId2" name="type.wav" builtIn="1"/>
                                        </p:tgtEl>
                                      </p:cMediaNode>
                                    </p:audio>
                                  </p:subTnLst>
                                </p:cTn>
                              </p:par>
                            </p:childTnLst>
                          </p:cTn>
                        </p:par>
                      </p:childTnLst>
                    </p:cTn>
                  </p:par>
                  <p:par>
                    <p:cTn id="117" fill="hold">
                      <p:stCondLst>
                        <p:cond delay="indefinite"/>
                      </p:stCondLst>
                      <p:childTnLst>
                        <p:par>
                          <p:cTn id="118" fill="hold">
                            <p:stCondLst>
                              <p:cond delay="0"/>
                            </p:stCondLst>
                            <p:childTnLst>
                              <p:par>
                                <p:cTn id="119" presetID="27" presetClass="entr" presetSubtype="0" fill="hold" grpId="1" nodeType="clickEffect">
                                  <p:stCondLst>
                                    <p:cond delay="0"/>
                                  </p:stCondLst>
                                  <p:iterate type="lt">
                                    <p:tmPct val="50000"/>
                                  </p:iterate>
                                  <p:childTnLst>
                                    <p:set>
                                      <p:cBhvr>
                                        <p:cTn id="120" dur="1" fill="hold">
                                          <p:stCondLst>
                                            <p:cond delay="0"/>
                                          </p:stCondLst>
                                        </p:cTn>
                                        <p:tgtEl>
                                          <p:spTgt spid="135236">
                                            <p:txEl>
                                              <p:pRg st="0" end="0"/>
                                            </p:txEl>
                                          </p:spTgt>
                                        </p:tgtEl>
                                        <p:attrNameLst>
                                          <p:attrName>style.visibility</p:attrName>
                                        </p:attrNameLst>
                                      </p:cBhvr>
                                      <p:to>
                                        <p:strVal val="visible"/>
                                      </p:to>
                                    </p:set>
                                    <p:anim calcmode="discrete" valueType="clr">
                                      <p:cBhvr override="childStyle">
                                        <p:cTn id="121" dur="80"/>
                                        <p:tgtEl>
                                          <p:spTgt spid="13523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22" dur="80"/>
                                        <p:tgtEl>
                                          <p:spTgt spid="135236">
                                            <p:txEl>
                                              <p:pRg st="0" end="0"/>
                                            </p:txEl>
                                          </p:spTgt>
                                        </p:tgtEl>
                                        <p:attrNameLst>
                                          <p:attrName>fillcolor</p:attrName>
                                        </p:attrNameLst>
                                      </p:cBhvr>
                                      <p:tavLst>
                                        <p:tav tm="0">
                                          <p:val>
                                            <p:clrVal>
                                              <a:schemeClr val="accent2"/>
                                            </p:clrVal>
                                          </p:val>
                                        </p:tav>
                                        <p:tav tm="50000">
                                          <p:val>
                                            <p:clrVal>
                                              <a:schemeClr val="hlink"/>
                                            </p:clrVal>
                                          </p:val>
                                        </p:tav>
                                      </p:tavLst>
                                    </p:anim>
                                    <p:set>
                                      <p:cBhvr>
                                        <p:cTn id="123" dur="80"/>
                                        <p:tgtEl>
                                          <p:spTgt spid="135236">
                                            <p:txEl>
                                              <p:pRg st="0" end="0"/>
                                            </p:txEl>
                                          </p:spTgt>
                                        </p:tgtEl>
                                        <p:attrNameLst>
                                          <p:attrName>fill.type</p:attrName>
                                        </p:attrNameLst>
                                      </p:cBhvr>
                                      <p:to>
                                        <p:strVal val="solid"/>
                                      </p:to>
                                    </p:set>
                                  </p:childTnLst>
                                </p:cTn>
                              </p:par>
                            </p:childTnLst>
                          </p:cTn>
                        </p:par>
                      </p:childTnLst>
                    </p:cTn>
                  </p:par>
                  <p:par>
                    <p:cTn id="124" fill="hold">
                      <p:stCondLst>
                        <p:cond delay="indefinite"/>
                      </p:stCondLst>
                      <p:childTnLst>
                        <p:par>
                          <p:cTn id="125" fill="hold">
                            <p:stCondLst>
                              <p:cond delay="0"/>
                            </p:stCondLst>
                            <p:childTnLst>
                              <p:par>
                                <p:cTn id="126" presetID="22" presetClass="emph" presetSubtype="0" fill="hold" grpId="0" nodeType="clickEffect">
                                  <p:stCondLst>
                                    <p:cond delay="0"/>
                                  </p:stCondLst>
                                  <p:childTnLst>
                                    <p:animClr clrSpc="hsl" dir="cw">
                                      <p:cBhvr override="childStyle">
                                        <p:cTn id="127" dur="500" fill="hold"/>
                                        <p:tgtEl>
                                          <p:spTgt spid="135224"/>
                                        </p:tgtEl>
                                        <p:attrNameLst>
                                          <p:attrName>style.color</p:attrName>
                                        </p:attrNameLst>
                                      </p:cBhvr>
                                      <p:by>
                                        <p:hsl h="-7200000" s="0" l="0"/>
                                      </p:by>
                                    </p:animClr>
                                    <p:animClr clrSpc="hsl" dir="cw">
                                      <p:cBhvr>
                                        <p:cTn id="128" dur="500" fill="hold"/>
                                        <p:tgtEl>
                                          <p:spTgt spid="135224"/>
                                        </p:tgtEl>
                                        <p:attrNameLst>
                                          <p:attrName>fillcolor</p:attrName>
                                        </p:attrNameLst>
                                      </p:cBhvr>
                                      <p:by>
                                        <p:hsl h="-7200000" s="0" l="0"/>
                                      </p:by>
                                    </p:animClr>
                                    <p:animClr clrSpc="hsl" dir="cw">
                                      <p:cBhvr>
                                        <p:cTn id="129" dur="500" fill="hold"/>
                                        <p:tgtEl>
                                          <p:spTgt spid="135224"/>
                                        </p:tgtEl>
                                        <p:attrNameLst>
                                          <p:attrName>stroke.color</p:attrName>
                                        </p:attrNameLst>
                                      </p:cBhvr>
                                      <p:by>
                                        <p:hsl h="-7200000" s="0" l="0"/>
                                      </p:by>
                                    </p:animClr>
                                    <p:set>
                                      <p:cBhvr>
                                        <p:cTn id="130" dur="500" fill="hold"/>
                                        <p:tgtEl>
                                          <p:spTgt spid="135224"/>
                                        </p:tgtEl>
                                        <p:attrNameLst>
                                          <p:attrName>fill.type</p:attrName>
                                        </p:attrNameLst>
                                      </p:cBhvr>
                                      <p:to>
                                        <p:strVal val="solid"/>
                                      </p:to>
                                    </p:set>
                                  </p:childTnLst>
                                </p:cTn>
                              </p:par>
                            </p:childTnLst>
                          </p:cTn>
                        </p:par>
                        <p:par>
                          <p:cTn id="131" fill="hold">
                            <p:stCondLst>
                              <p:cond delay="500"/>
                            </p:stCondLst>
                            <p:childTnLst>
                              <p:par>
                                <p:cTn id="132" presetID="49" presetClass="path" presetSubtype="0" accel="50000" decel="50000" fill="hold" grpId="0" nodeType="afterEffect">
                                  <p:stCondLst>
                                    <p:cond delay="0"/>
                                  </p:stCondLst>
                                  <p:childTnLst>
                                    <p:animMotion origin="layout" path="M 0.30417 -0.21111 L 0.92084 0.08889 " pathEditMode="relative" rAng="0" ptsTypes="AA">
                                      <p:cBhvr>
                                        <p:cTn id="133" dur="2000" fill="hold"/>
                                        <p:tgtEl>
                                          <p:spTgt spid="135230"/>
                                        </p:tgtEl>
                                        <p:attrNameLst>
                                          <p:attrName>ppt_x</p:attrName>
                                          <p:attrName>ppt_y</p:attrName>
                                        </p:attrNameLst>
                                      </p:cBhvr>
                                      <p:rCtr x="308" y="150"/>
                                    </p:animMotion>
                                  </p:childTnLst>
                                </p:cTn>
                              </p:par>
                            </p:childTnLst>
                          </p:cTn>
                        </p:par>
                        <p:par>
                          <p:cTn id="134" fill="hold">
                            <p:stCondLst>
                              <p:cond delay="2500"/>
                            </p:stCondLst>
                            <p:childTnLst>
                              <p:par>
                                <p:cTn id="135" presetID="3" presetClass="entr" presetSubtype="10" fill="hold" grpId="0" nodeType="afterEffect">
                                  <p:stCondLst>
                                    <p:cond delay="0"/>
                                  </p:stCondLst>
                                  <p:childTnLst>
                                    <p:set>
                                      <p:cBhvr>
                                        <p:cTn id="136" dur="1" fill="hold">
                                          <p:stCondLst>
                                            <p:cond delay="0"/>
                                          </p:stCondLst>
                                        </p:cTn>
                                        <p:tgtEl>
                                          <p:spTgt spid="135232"/>
                                        </p:tgtEl>
                                        <p:attrNameLst>
                                          <p:attrName>style.visibility</p:attrName>
                                        </p:attrNameLst>
                                      </p:cBhvr>
                                      <p:to>
                                        <p:strVal val="visible"/>
                                      </p:to>
                                    </p:set>
                                    <p:animEffect transition="in" filter="blinds(horizontal)">
                                      <p:cBhvr>
                                        <p:cTn id="137" dur="500"/>
                                        <p:tgtEl>
                                          <p:spTgt spid="135232"/>
                                        </p:tgtEl>
                                      </p:cBhvr>
                                    </p:animEffect>
                                  </p:childTnLst>
                                </p:cTn>
                              </p:par>
                            </p:childTnLst>
                          </p:cTn>
                        </p:par>
                      </p:childTnLst>
                    </p:cTn>
                  </p:par>
                  <p:par>
                    <p:cTn id="138" fill="hold">
                      <p:stCondLst>
                        <p:cond delay="indefinite"/>
                      </p:stCondLst>
                      <p:childTnLst>
                        <p:par>
                          <p:cTn id="139" fill="hold">
                            <p:stCondLst>
                              <p:cond delay="0"/>
                            </p:stCondLst>
                            <p:childTnLst>
                              <p:par>
                                <p:cTn id="140" presetID="2" presetClass="exit" presetSubtype="4" fill="hold" grpId="1" nodeType="clickEffect">
                                  <p:stCondLst>
                                    <p:cond delay="0"/>
                                  </p:stCondLst>
                                  <p:childTnLst>
                                    <p:anim calcmode="lin" valueType="num">
                                      <p:cBhvr additive="base">
                                        <p:cTn id="141" dur="500"/>
                                        <p:tgtEl>
                                          <p:spTgt spid="135230"/>
                                        </p:tgtEl>
                                        <p:attrNameLst>
                                          <p:attrName>ppt_x</p:attrName>
                                        </p:attrNameLst>
                                      </p:cBhvr>
                                      <p:tavLst>
                                        <p:tav tm="0">
                                          <p:val>
                                            <p:strVal val="ppt_x"/>
                                          </p:val>
                                        </p:tav>
                                        <p:tav tm="100000">
                                          <p:val>
                                            <p:strVal val="ppt_x"/>
                                          </p:val>
                                        </p:tav>
                                      </p:tavLst>
                                    </p:anim>
                                    <p:anim calcmode="lin" valueType="num">
                                      <p:cBhvr additive="base">
                                        <p:cTn id="142" dur="500"/>
                                        <p:tgtEl>
                                          <p:spTgt spid="135230"/>
                                        </p:tgtEl>
                                        <p:attrNameLst>
                                          <p:attrName>ppt_y</p:attrName>
                                        </p:attrNameLst>
                                      </p:cBhvr>
                                      <p:tavLst>
                                        <p:tav tm="0">
                                          <p:val>
                                            <p:strVal val="ppt_y"/>
                                          </p:val>
                                        </p:tav>
                                        <p:tav tm="100000">
                                          <p:val>
                                            <p:strVal val="1+ppt_h/2"/>
                                          </p:val>
                                        </p:tav>
                                      </p:tavLst>
                                    </p:anim>
                                    <p:set>
                                      <p:cBhvr>
                                        <p:cTn id="143" dur="1" fill="hold">
                                          <p:stCondLst>
                                            <p:cond delay="499"/>
                                          </p:stCondLst>
                                        </p:cTn>
                                        <p:tgtEl>
                                          <p:spTgt spid="135230"/>
                                        </p:tgtEl>
                                        <p:attrNameLst>
                                          <p:attrName>style.visibility</p:attrName>
                                        </p:attrNameLst>
                                      </p:cBhvr>
                                      <p:to>
                                        <p:strVal val="hidden"/>
                                      </p:to>
                                    </p:set>
                                  </p:childTnLst>
                                </p:cTn>
                              </p:par>
                              <p:par>
                                <p:cTn id="144" presetID="2" presetClass="exit" presetSubtype="4" fill="hold" grpId="1" nodeType="withEffect">
                                  <p:stCondLst>
                                    <p:cond delay="0"/>
                                  </p:stCondLst>
                                  <p:childTnLst>
                                    <p:anim calcmode="lin" valueType="num">
                                      <p:cBhvr additive="base">
                                        <p:cTn id="145" dur="500"/>
                                        <p:tgtEl>
                                          <p:spTgt spid="135232"/>
                                        </p:tgtEl>
                                        <p:attrNameLst>
                                          <p:attrName>ppt_x</p:attrName>
                                        </p:attrNameLst>
                                      </p:cBhvr>
                                      <p:tavLst>
                                        <p:tav tm="0">
                                          <p:val>
                                            <p:strVal val="ppt_x"/>
                                          </p:val>
                                        </p:tav>
                                        <p:tav tm="100000">
                                          <p:val>
                                            <p:strVal val="ppt_x"/>
                                          </p:val>
                                        </p:tav>
                                      </p:tavLst>
                                    </p:anim>
                                    <p:anim calcmode="lin" valueType="num">
                                      <p:cBhvr additive="base">
                                        <p:cTn id="146" dur="500"/>
                                        <p:tgtEl>
                                          <p:spTgt spid="135232"/>
                                        </p:tgtEl>
                                        <p:attrNameLst>
                                          <p:attrName>ppt_y</p:attrName>
                                        </p:attrNameLst>
                                      </p:cBhvr>
                                      <p:tavLst>
                                        <p:tav tm="0">
                                          <p:val>
                                            <p:strVal val="ppt_y"/>
                                          </p:val>
                                        </p:tav>
                                        <p:tav tm="100000">
                                          <p:val>
                                            <p:strVal val="1+ppt_h/2"/>
                                          </p:val>
                                        </p:tav>
                                      </p:tavLst>
                                    </p:anim>
                                    <p:set>
                                      <p:cBhvr>
                                        <p:cTn id="147" dur="1" fill="hold">
                                          <p:stCondLst>
                                            <p:cond delay="499"/>
                                          </p:stCondLst>
                                        </p:cTn>
                                        <p:tgtEl>
                                          <p:spTgt spid="135232"/>
                                        </p:tgtEl>
                                        <p:attrNameLst>
                                          <p:attrName>style.visibility</p:attrName>
                                        </p:attrNameLst>
                                      </p:cBhvr>
                                      <p:to>
                                        <p:strVal val="hidden"/>
                                      </p:to>
                                    </p:set>
                                  </p:childTnLst>
                                </p:cTn>
                              </p:par>
                            </p:childTnLst>
                          </p:cTn>
                        </p:par>
                      </p:childTnLst>
                    </p:cTn>
                  </p:par>
                  <p:par>
                    <p:cTn id="148" fill="hold">
                      <p:stCondLst>
                        <p:cond delay="indefinite"/>
                      </p:stCondLst>
                      <p:childTnLst>
                        <p:par>
                          <p:cTn id="149" fill="hold">
                            <p:stCondLst>
                              <p:cond delay="0"/>
                            </p:stCondLst>
                            <p:childTnLst>
                              <p:par>
                                <p:cTn id="150" presetID="22" presetClass="emph" presetSubtype="0" fill="hold" grpId="0" nodeType="clickEffect">
                                  <p:stCondLst>
                                    <p:cond delay="0"/>
                                  </p:stCondLst>
                                  <p:childTnLst>
                                    <p:animClr clrSpc="hsl" dir="cw">
                                      <p:cBhvr override="childStyle">
                                        <p:cTn id="151" dur="500" fill="hold"/>
                                        <p:tgtEl>
                                          <p:spTgt spid="135225"/>
                                        </p:tgtEl>
                                        <p:attrNameLst>
                                          <p:attrName>style.color</p:attrName>
                                        </p:attrNameLst>
                                      </p:cBhvr>
                                      <p:by>
                                        <p:hsl h="-7200000" s="0" l="0"/>
                                      </p:by>
                                    </p:animClr>
                                    <p:animClr clrSpc="hsl" dir="cw">
                                      <p:cBhvr>
                                        <p:cTn id="152" dur="500" fill="hold"/>
                                        <p:tgtEl>
                                          <p:spTgt spid="135225"/>
                                        </p:tgtEl>
                                        <p:attrNameLst>
                                          <p:attrName>fillcolor</p:attrName>
                                        </p:attrNameLst>
                                      </p:cBhvr>
                                      <p:by>
                                        <p:hsl h="-7200000" s="0" l="0"/>
                                      </p:by>
                                    </p:animClr>
                                    <p:animClr clrSpc="hsl" dir="cw">
                                      <p:cBhvr>
                                        <p:cTn id="153" dur="500" fill="hold"/>
                                        <p:tgtEl>
                                          <p:spTgt spid="135225"/>
                                        </p:tgtEl>
                                        <p:attrNameLst>
                                          <p:attrName>stroke.color</p:attrName>
                                        </p:attrNameLst>
                                      </p:cBhvr>
                                      <p:by>
                                        <p:hsl h="-7200000" s="0" l="0"/>
                                      </p:by>
                                    </p:animClr>
                                    <p:set>
                                      <p:cBhvr>
                                        <p:cTn id="154" dur="500" fill="hold"/>
                                        <p:tgtEl>
                                          <p:spTgt spid="135225"/>
                                        </p:tgtEl>
                                        <p:attrNameLst>
                                          <p:attrName>fill.type</p:attrName>
                                        </p:attrNameLst>
                                      </p:cBhvr>
                                      <p:to>
                                        <p:strVal val="solid"/>
                                      </p:to>
                                    </p:set>
                                  </p:childTnLst>
                                </p:cTn>
                              </p:par>
                              <p:par>
                                <p:cTn id="155" presetID="22" presetClass="emph" presetSubtype="0" fill="hold" grpId="0" nodeType="withEffect">
                                  <p:stCondLst>
                                    <p:cond delay="0"/>
                                  </p:stCondLst>
                                  <p:childTnLst>
                                    <p:animClr clrSpc="hsl" dir="cw">
                                      <p:cBhvr override="childStyle">
                                        <p:cTn id="156" dur="500" fill="hold"/>
                                        <p:tgtEl>
                                          <p:spTgt spid="135229"/>
                                        </p:tgtEl>
                                        <p:attrNameLst>
                                          <p:attrName>style.color</p:attrName>
                                        </p:attrNameLst>
                                      </p:cBhvr>
                                      <p:by>
                                        <p:hsl h="-7200000" s="0" l="0"/>
                                      </p:by>
                                    </p:animClr>
                                    <p:animClr clrSpc="hsl" dir="cw">
                                      <p:cBhvr>
                                        <p:cTn id="157" dur="500" fill="hold"/>
                                        <p:tgtEl>
                                          <p:spTgt spid="135229"/>
                                        </p:tgtEl>
                                        <p:attrNameLst>
                                          <p:attrName>fillcolor</p:attrName>
                                        </p:attrNameLst>
                                      </p:cBhvr>
                                      <p:by>
                                        <p:hsl h="-7200000" s="0" l="0"/>
                                      </p:by>
                                    </p:animClr>
                                    <p:animClr clrSpc="hsl" dir="cw">
                                      <p:cBhvr>
                                        <p:cTn id="158" dur="500" fill="hold"/>
                                        <p:tgtEl>
                                          <p:spTgt spid="135229"/>
                                        </p:tgtEl>
                                        <p:attrNameLst>
                                          <p:attrName>stroke.color</p:attrName>
                                        </p:attrNameLst>
                                      </p:cBhvr>
                                      <p:by>
                                        <p:hsl h="-7200000" s="0" l="0"/>
                                      </p:by>
                                    </p:animClr>
                                    <p:set>
                                      <p:cBhvr>
                                        <p:cTn id="159" dur="500" fill="hold"/>
                                        <p:tgtEl>
                                          <p:spTgt spid="135229"/>
                                        </p:tgtEl>
                                        <p:attrNameLst>
                                          <p:attrName>fill.type</p:attrName>
                                        </p:attrNameLst>
                                      </p:cBhvr>
                                      <p:to>
                                        <p:strVal val="solid"/>
                                      </p:to>
                                    </p:set>
                                  </p:childTnLst>
                                </p:cTn>
                              </p:par>
                              <p:par>
                                <p:cTn id="160" presetID="22" presetClass="emph" presetSubtype="0" fill="hold" grpId="0" nodeType="withEffect">
                                  <p:stCondLst>
                                    <p:cond delay="0"/>
                                  </p:stCondLst>
                                  <p:childTnLst>
                                    <p:animClr clrSpc="hsl" dir="cw">
                                      <p:cBhvr override="childStyle">
                                        <p:cTn id="161" dur="500" fill="hold"/>
                                        <p:tgtEl>
                                          <p:spTgt spid="135226"/>
                                        </p:tgtEl>
                                        <p:attrNameLst>
                                          <p:attrName>style.color</p:attrName>
                                        </p:attrNameLst>
                                      </p:cBhvr>
                                      <p:by>
                                        <p:hsl h="-7200000" s="0" l="0"/>
                                      </p:by>
                                    </p:animClr>
                                    <p:animClr clrSpc="hsl" dir="cw">
                                      <p:cBhvr>
                                        <p:cTn id="162" dur="500" fill="hold"/>
                                        <p:tgtEl>
                                          <p:spTgt spid="135226"/>
                                        </p:tgtEl>
                                        <p:attrNameLst>
                                          <p:attrName>fillcolor</p:attrName>
                                        </p:attrNameLst>
                                      </p:cBhvr>
                                      <p:by>
                                        <p:hsl h="-7200000" s="0" l="0"/>
                                      </p:by>
                                    </p:animClr>
                                    <p:animClr clrSpc="hsl" dir="cw">
                                      <p:cBhvr>
                                        <p:cTn id="163" dur="500" fill="hold"/>
                                        <p:tgtEl>
                                          <p:spTgt spid="135226"/>
                                        </p:tgtEl>
                                        <p:attrNameLst>
                                          <p:attrName>stroke.color</p:attrName>
                                        </p:attrNameLst>
                                      </p:cBhvr>
                                      <p:by>
                                        <p:hsl h="-7200000" s="0" l="0"/>
                                      </p:by>
                                    </p:animClr>
                                    <p:set>
                                      <p:cBhvr>
                                        <p:cTn id="164" dur="500" fill="hold"/>
                                        <p:tgtEl>
                                          <p:spTgt spid="135226"/>
                                        </p:tgtEl>
                                        <p:attrNameLst>
                                          <p:attrName>fill.type</p:attrName>
                                        </p:attrNameLst>
                                      </p:cBhvr>
                                      <p:to>
                                        <p:strVal val="solid"/>
                                      </p:to>
                                    </p:set>
                                  </p:childTnLst>
                                </p:cTn>
                              </p:par>
                              <p:par>
                                <p:cTn id="165" presetID="22" presetClass="emph" presetSubtype="0" fill="hold" grpId="0" nodeType="withEffect">
                                  <p:stCondLst>
                                    <p:cond delay="0"/>
                                  </p:stCondLst>
                                  <p:childTnLst>
                                    <p:animClr clrSpc="hsl" dir="cw">
                                      <p:cBhvr override="childStyle">
                                        <p:cTn id="166" dur="500" fill="hold"/>
                                        <p:tgtEl>
                                          <p:spTgt spid="135228"/>
                                        </p:tgtEl>
                                        <p:attrNameLst>
                                          <p:attrName>style.color</p:attrName>
                                        </p:attrNameLst>
                                      </p:cBhvr>
                                      <p:by>
                                        <p:hsl h="-7200000" s="0" l="0"/>
                                      </p:by>
                                    </p:animClr>
                                    <p:animClr clrSpc="hsl" dir="cw">
                                      <p:cBhvr>
                                        <p:cTn id="167" dur="500" fill="hold"/>
                                        <p:tgtEl>
                                          <p:spTgt spid="135228"/>
                                        </p:tgtEl>
                                        <p:attrNameLst>
                                          <p:attrName>fillcolor</p:attrName>
                                        </p:attrNameLst>
                                      </p:cBhvr>
                                      <p:by>
                                        <p:hsl h="-7200000" s="0" l="0"/>
                                      </p:by>
                                    </p:animClr>
                                    <p:animClr clrSpc="hsl" dir="cw">
                                      <p:cBhvr>
                                        <p:cTn id="168" dur="500" fill="hold"/>
                                        <p:tgtEl>
                                          <p:spTgt spid="135228"/>
                                        </p:tgtEl>
                                        <p:attrNameLst>
                                          <p:attrName>stroke.color</p:attrName>
                                        </p:attrNameLst>
                                      </p:cBhvr>
                                      <p:by>
                                        <p:hsl h="-7200000" s="0" l="0"/>
                                      </p:by>
                                    </p:animClr>
                                    <p:set>
                                      <p:cBhvr>
                                        <p:cTn id="169" dur="500" fill="hold"/>
                                        <p:tgtEl>
                                          <p:spTgt spid="135228"/>
                                        </p:tgtEl>
                                        <p:attrNameLst>
                                          <p:attrName>fill.type</p:attrName>
                                        </p:attrNameLst>
                                      </p:cBhvr>
                                      <p:to>
                                        <p:strVal val="solid"/>
                                      </p:to>
                                    </p:set>
                                  </p:childTnLst>
                                </p:cTn>
                              </p:par>
                              <p:par>
                                <p:cTn id="170" presetID="22" presetClass="emph" presetSubtype="0" fill="hold" grpId="0" nodeType="withEffect">
                                  <p:stCondLst>
                                    <p:cond delay="0"/>
                                  </p:stCondLst>
                                  <p:childTnLst>
                                    <p:animClr clrSpc="hsl" dir="cw">
                                      <p:cBhvr override="childStyle">
                                        <p:cTn id="171" dur="500" fill="hold"/>
                                        <p:tgtEl>
                                          <p:spTgt spid="135227"/>
                                        </p:tgtEl>
                                        <p:attrNameLst>
                                          <p:attrName>style.color</p:attrName>
                                        </p:attrNameLst>
                                      </p:cBhvr>
                                      <p:by>
                                        <p:hsl h="-7200000" s="0" l="0"/>
                                      </p:by>
                                    </p:animClr>
                                    <p:animClr clrSpc="hsl" dir="cw">
                                      <p:cBhvr>
                                        <p:cTn id="172" dur="500" fill="hold"/>
                                        <p:tgtEl>
                                          <p:spTgt spid="135227"/>
                                        </p:tgtEl>
                                        <p:attrNameLst>
                                          <p:attrName>fillcolor</p:attrName>
                                        </p:attrNameLst>
                                      </p:cBhvr>
                                      <p:by>
                                        <p:hsl h="-7200000" s="0" l="0"/>
                                      </p:by>
                                    </p:animClr>
                                    <p:animClr clrSpc="hsl" dir="cw">
                                      <p:cBhvr>
                                        <p:cTn id="173" dur="500" fill="hold"/>
                                        <p:tgtEl>
                                          <p:spTgt spid="135227"/>
                                        </p:tgtEl>
                                        <p:attrNameLst>
                                          <p:attrName>stroke.color</p:attrName>
                                        </p:attrNameLst>
                                      </p:cBhvr>
                                      <p:by>
                                        <p:hsl h="-7200000" s="0" l="0"/>
                                      </p:by>
                                    </p:animClr>
                                    <p:set>
                                      <p:cBhvr>
                                        <p:cTn id="174" dur="500" fill="hold"/>
                                        <p:tgtEl>
                                          <p:spTgt spid="135227"/>
                                        </p:tgtEl>
                                        <p:attrNameLst>
                                          <p:attrName>fill.type</p:attrName>
                                        </p:attrNameLst>
                                      </p:cBhvr>
                                      <p:to>
                                        <p:strVal val="solid"/>
                                      </p:to>
                                    </p:set>
                                  </p:childTnLst>
                                </p:cTn>
                              </p:par>
                            </p:childTnLst>
                          </p:cTn>
                        </p:par>
                        <p:par>
                          <p:cTn id="175" fill="hold">
                            <p:stCondLst>
                              <p:cond delay="500"/>
                            </p:stCondLst>
                            <p:childTnLst>
                              <p:par>
                                <p:cTn id="176" presetID="3" presetClass="entr" presetSubtype="10" fill="hold" grpId="0" nodeType="afterEffect">
                                  <p:stCondLst>
                                    <p:cond delay="0"/>
                                  </p:stCondLst>
                                  <p:childTnLst>
                                    <p:set>
                                      <p:cBhvr>
                                        <p:cTn id="177" dur="1" fill="hold">
                                          <p:stCondLst>
                                            <p:cond delay="0"/>
                                          </p:stCondLst>
                                        </p:cTn>
                                        <p:tgtEl>
                                          <p:spTgt spid="135233"/>
                                        </p:tgtEl>
                                        <p:attrNameLst>
                                          <p:attrName>style.visibility</p:attrName>
                                        </p:attrNameLst>
                                      </p:cBhvr>
                                      <p:to>
                                        <p:strVal val="visible"/>
                                      </p:to>
                                    </p:set>
                                    <p:animEffect transition="in" filter="blinds(horizontal)">
                                      <p:cBhvr>
                                        <p:cTn id="178" dur="500"/>
                                        <p:tgtEl>
                                          <p:spTgt spid="135233"/>
                                        </p:tgtEl>
                                      </p:cBhvr>
                                    </p:animEffect>
                                  </p:childTnLst>
                                </p:cTn>
                              </p:par>
                            </p:childTnLst>
                          </p:cTn>
                        </p:par>
                        <p:par>
                          <p:cTn id="179" fill="hold">
                            <p:stCondLst>
                              <p:cond delay="1000"/>
                            </p:stCondLst>
                            <p:childTnLst>
                              <p:par>
                                <p:cTn id="180" presetID="49" presetClass="path" presetSubtype="0" accel="50000" decel="50000" fill="hold" grpId="0" nodeType="afterEffect">
                                  <p:stCondLst>
                                    <p:cond delay="0"/>
                                  </p:stCondLst>
                                  <p:childTnLst>
                                    <p:animMotion origin="layout" path="M 3.33333E-6 4.44444E-6 L 0.90833 0.02222 " pathEditMode="relative" rAng="0" ptsTypes="AA">
                                      <p:cBhvr>
                                        <p:cTn id="181" dur="2000" fill="hold"/>
                                        <p:tgtEl>
                                          <p:spTgt spid="135231"/>
                                        </p:tgtEl>
                                        <p:attrNameLst>
                                          <p:attrName>ppt_x</p:attrName>
                                          <p:attrName>ppt_y</p:attrName>
                                        </p:attrNameLst>
                                      </p:cBhvr>
                                      <p:rCtr x="454" y="11"/>
                                    </p:animMotion>
                                  </p:childTnLst>
                                </p:cTn>
                              </p:par>
                            </p:childTnLst>
                          </p:cTn>
                        </p:par>
                      </p:childTnLst>
                    </p:cTn>
                  </p:par>
                  <p:par>
                    <p:cTn id="182" fill="hold">
                      <p:stCondLst>
                        <p:cond delay="indefinite"/>
                      </p:stCondLst>
                      <p:childTnLst>
                        <p:par>
                          <p:cTn id="183" fill="hold">
                            <p:stCondLst>
                              <p:cond delay="0"/>
                            </p:stCondLst>
                            <p:childTnLst>
                              <p:par>
                                <p:cTn id="184" presetID="2" presetClass="exit" presetSubtype="4" fill="hold" grpId="1" nodeType="clickEffect">
                                  <p:stCondLst>
                                    <p:cond delay="0"/>
                                  </p:stCondLst>
                                  <p:childTnLst>
                                    <p:anim calcmode="lin" valueType="num">
                                      <p:cBhvr additive="base">
                                        <p:cTn id="185" dur="500"/>
                                        <p:tgtEl>
                                          <p:spTgt spid="135231"/>
                                        </p:tgtEl>
                                        <p:attrNameLst>
                                          <p:attrName>ppt_x</p:attrName>
                                        </p:attrNameLst>
                                      </p:cBhvr>
                                      <p:tavLst>
                                        <p:tav tm="0">
                                          <p:val>
                                            <p:strVal val="ppt_x"/>
                                          </p:val>
                                        </p:tav>
                                        <p:tav tm="100000">
                                          <p:val>
                                            <p:strVal val="ppt_x"/>
                                          </p:val>
                                        </p:tav>
                                      </p:tavLst>
                                    </p:anim>
                                    <p:anim calcmode="lin" valueType="num">
                                      <p:cBhvr additive="base">
                                        <p:cTn id="186" dur="500"/>
                                        <p:tgtEl>
                                          <p:spTgt spid="135231"/>
                                        </p:tgtEl>
                                        <p:attrNameLst>
                                          <p:attrName>ppt_y</p:attrName>
                                        </p:attrNameLst>
                                      </p:cBhvr>
                                      <p:tavLst>
                                        <p:tav tm="0">
                                          <p:val>
                                            <p:strVal val="ppt_y"/>
                                          </p:val>
                                        </p:tav>
                                        <p:tav tm="100000">
                                          <p:val>
                                            <p:strVal val="1+ppt_h/2"/>
                                          </p:val>
                                        </p:tav>
                                      </p:tavLst>
                                    </p:anim>
                                    <p:set>
                                      <p:cBhvr>
                                        <p:cTn id="187" dur="1" fill="hold">
                                          <p:stCondLst>
                                            <p:cond delay="499"/>
                                          </p:stCondLst>
                                        </p:cTn>
                                        <p:tgtEl>
                                          <p:spTgt spid="135231"/>
                                        </p:tgtEl>
                                        <p:attrNameLst>
                                          <p:attrName>style.visibility</p:attrName>
                                        </p:attrNameLst>
                                      </p:cBhvr>
                                      <p:to>
                                        <p:strVal val="hidden"/>
                                      </p:to>
                                    </p:set>
                                  </p:childTnLst>
                                </p:cTn>
                              </p:par>
                              <p:par>
                                <p:cTn id="188" presetID="2" presetClass="exit" presetSubtype="4" fill="hold" grpId="1" nodeType="withEffect">
                                  <p:stCondLst>
                                    <p:cond delay="0"/>
                                  </p:stCondLst>
                                  <p:childTnLst>
                                    <p:anim calcmode="lin" valueType="num">
                                      <p:cBhvr additive="base">
                                        <p:cTn id="189" dur="500"/>
                                        <p:tgtEl>
                                          <p:spTgt spid="135233"/>
                                        </p:tgtEl>
                                        <p:attrNameLst>
                                          <p:attrName>ppt_x</p:attrName>
                                        </p:attrNameLst>
                                      </p:cBhvr>
                                      <p:tavLst>
                                        <p:tav tm="0">
                                          <p:val>
                                            <p:strVal val="ppt_x"/>
                                          </p:val>
                                        </p:tav>
                                        <p:tav tm="100000">
                                          <p:val>
                                            <p:strVal val="ppt_x"/>
                                          </p:val>
                                        </p:tav>
                                      </p:tavLst>
                                    </p:anim>
                                    <p:anim calcmode="lin" valueType="num">
                                      <p:cBhvr additive="base">
                                        <p:cTn id="190" dur="500"/>
                                        <p:tgtEl>
                                          <p:spTgt spid="135233"/>
                                        </p:tgtEl>
                                        <p:attrNameLst>
                                          <p:attrName>ppt_y</p:attrName>
                                        </p:attrNameLst>
                                      </p:cBhvr>
                                      <p:tavLst>
                                        <p:tav tm="0">
                                          <p:val>
                                            <p:strVal val="ppt_y"/>
                                          </p:val>
                                        </p:tav>
                                        <p:tav tm="100000">
                                          <p:val>
                                            <p:strVal val="1+ppt_h/2"/>
                                          </p:val>
                                        </p:tav>
                                      </p:tavLst>
                                    </p:anim>
                                    <p:set>
                                      <p:cBhvr>
                                        <p:cTn id="191" dur="1" fill="hold">
                                          <p:stCondLst>
                                            <p:cond delay="499"/>
                                          </p:stCondLst>
                                        </p:cTn>
                                        <p:tgtEl>
                                          <p:spTgt spid="135233"/>
                                        </p:tgtEl>
                                        <p:attrNameLst>
                                          <p:attrName>style.visibility</p:attrName>
                                        </p:attrNameLst>
                                      </p:cBhvr>
                                      <p:to>
                                        <p:strVal val="hidden"/>
                                      </p:to>
                                    </p:set>
                                  </p:childTnLst>
                                </p:cTn>
                              </p:par>
                            </p:childTnLst>
                          </p:cTn>
                        </p:par>
                      </p:childTnLst>
                    </p:cTn>
                  </p:par>
                  <p:par>
                    <p:cTn id="192" fill="hold">
                      <p:stCondLst>
                        <p:cond delay="indefinite"/>
                      </p:stCondLst>
                      <p:childTnLst>
                        <p:par>
                          <p:cTn id="193" fill="hold">
                            <p:stCondLst>
                              <p:cond delay="0"/>
                            </p:stCondLst>
                            <p:childTnLst>
                              <p:par>
                                <p:cTn id="194" presetID="2" presetClass="exit" presetSubtype="4" fill="hold" grpId="2" nodeType="clickEffect">
                                  <p:stCondLst>
                                    <p:cond delay="0"/>
                                  </p:stCondLst>
                                  <p:iterate type="lt">
                                    <p:tmPct val="0"/>
                                  </p:iterate>
                                  <p:childTnLst>
                                    <p:anim calcmode="lin" valueType="num">
                                      <p:cBhvr additive="base">
                                        <p:cTn id="195" dur="500"/>
                                        <p:tgtEl>
                                          <p:spTgt spid="135236">
                                            <p:txEl>
                                              <p:pRg st="0" end="0"/>
                                            </p:txEl>
                                          </p:spTgt>
                                        </p:tgtEl>
                                        <p:attrNameLst>
                                          <p:attrName>ppt_x</p:attrName>
                                        </p:attrNameLst>
                                      </p:cBhvr>
                                      <p:tavLst>
                                        <p:tav tm="0">
                                          <p:val>
                                            <p:strVal val="ppt_x"/>
                                          </p:val>
                                        </p:tav>
                                        <p:tav tm="100000">
                                          <p:val>
                                            <p:strVal val="ppt_x"/>
                                          </p:val>
                                        </p:tav>
                                      </p:tavLst>
                                    </p:anim>
                                    <p:anim calcmode="lin" valueType="num">
                                      <p:cBhvr additive="base">
                                        <p:cTn id="196" dur="500"/>
                                        <p:tgtEl>
                                          <p:spTgt spid="135236">
                                            <p:txEl>
                                              <p:pRg st="0" end="0"/>
                                            </p:txEl>
                                          </p:spTgt>
                                        </p:tgtEl>
                                        <p:attrNameLst>
                                          <p:attrName>ppt_y</p:attrName>
                                        </p:attrNameLst>
                                      </p:cBhvr>
                                      <p:tavLst>
                                        <p:tav tm="0">
                                          <p:val>
                                            <p:strVal val="ppt_y"/>
                                          </p:val>
                                        </p:tav>
                                        <p:tav tm="100000">
                                          <p:val>
                                            <p:strVal val="1+ppt_h/2"/>
                                          </p:val>
                                        </p:tav>
                                      </p:tavLst>
                                    </p:anim>
                                    <p:set>
                                      <p:cBhvr>
                                        <p:cTn id="197" dur="1" fill="hold">
                                          <p:stCondLst>
                                            <p:cond delay="499"/>
                                          </p:stCondLst>
                                        </p:cTn>
                                        <p:tgtEl>
                                          <p:spTgt spid="135236">
                                            <p:txEl>
                                              <p:pRg st="0" end="0"/>
                                            </p:txEl>
                                          </p:spTgt>
                                        </p:tgtEl>
                                        <p:attrNameLst>
                                          <p:attrName>style.visibility</p:attrName>
                                        </p:attrNameLst>
                                      </p:cBhvr>
                                      <p:to>
                                        <p:strVal val="hidden"/>
                                      </p:to>
                                    </p:set>
                                  </p:childTnLst>
                                </p:cTn>
                              </p:par>
                            </p:childTnLst>
                          </p:cTn>
                        </p:par>
                        <p:par>
                          <p:cTn id="198" fill="hold">
                            <p:stCondLst>
                              <p:cond delay="500"/>
                            </p:stCondLst>
                            <p:childTnLst>
                              <p:par>
                                <p:cTn id="199" presetID="27" presetClass="entr" presetSubtype="0" fill="hold" nodeType="afterEffect">
                                  <p:stCondLst>
                                    <p:cond delay="0"/>
                                  </p:stCondLst>
                                  <p:iterate type="lt">
                                    <p:tmPct val="50000"/>
                                  </p:iterate>
                                  <p:childTnLst>
                                    <p:set>
                                      <p:cBhvr>
                                        <p:cTn id="200" dur="1" fill="hold">
                                          <p:stCondLst>
                                            <p:cond delay="0"/>
                                          </p:stCondLst>
                                        </p:cTn>
                                        <p:tgtEl>
                                          <p:spTgt spid="135235">
                                            <p:txEl>
                                              <p:pRg st="0" end="0"/>
                                            </p:txEl>
                                          </p:spTgt>
                                        </p:tgtEl>
                                        <p:attrNameLst>
                                          <p:attrName>style.visibility</p:attrName>
                                        </p:attrNameLst>
                                      </p:cBhvr>
                                      <p:to>
                                        <p:strVal val="visible"/>
                                      </p:to>
                                    </p:set>
                                    <p:anim calcmode="discrete" valueType="clr">
                                      <p:cBhvr override="childStyle">
                                        <p:cTn id="201" dur="80"/>
                                        <p:tgtEl>
                                          <p:spTgt spid="13523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2" dur="80"/>
                                        <p:tgtEl>
                                          <p:spTgt spid="135235">
                                            <p:txEl>
                                              <p:pRg st="0" end="0"/>
                                            </p:txEl>
                                          </p:spTgt>
                                        </p:tgtEl>
                                        <p:attrNameLst>
                                          <p:attrName>fillcolor</p:attrName>
                                        </p:attrNameLst>
                                      </p:cBhvr>
                                      <p:tavLst>
                                        <p:tav tm="0">
                                          <p:val>
                                            <p:clrVal>
                                              <a:schemeClr val="accent2"/>
                                            </p:clrVal>
                                          </p:val>
                                        </p:tav>
                                        <p:tav tm="50000">
                                          <p:val>
                                            <p:clrVal>
                                              <a:schemeClr val="hlink"/>
                                            </p:clrVal>
                                          </p:val>
                                        </p:tav>
                                      </p:tavLst>
                                    </p:anim>
                                    <p:set>
                                      <p:cBhvr>
                                        <p:cTn id="203" dur="80"/>
                                        <p:tgtEl>
                                          <p:spTgt spid="135235">
                                            <p:txEl>
                                              <p:pRg st="0" end="0"/>
                                            </p:txEl>
                                          </p:spTgt>
                                        </p:tgtEl>
                                        <p:attrNameLst>
                                          <p:attrName>fill.type</p:attrName>
                                        </p:attrNameLst>
                                      </p:cBhvr>
                                      <p:to>
                                        <p:strVal val="solid"/>
                                      </p:to>
                                    </p:set>
                                  </p:childTnLst>
                                  <p:subTnLst>
                                    <p:audio>
                                      <p:cMediaNode>
                                        <p:cTn display="0" masterRel="sameClick">
                                          <p:stCondLst>
                                            <p:cond evt="begin" delay="0">
                                              <p:tn val="199"/>
                                            </p:cond>
                                          </p:stCondLst>
                                          <p:endCondLst>
                                            <p:cond evt="onStopAudio" delay="0">
                                              <p:tgtEl>
                                                <p:sldTgt/>
                                              </p:tgtEl>
                                            </p:cond>
                                          </p:endCondLst>
                                        </p:cTn>
                                        <p:tgtEl>
                                          <p:sndTgt r:embed="rId2" name="typ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8" grpId="0"/>
      <p:bldP spid="135178" grpId="1"/>
      <p:bldP spid="135211" grpId="0" animBg="1"/>
      <p:bldP spid="135212" grpId="0" animBg="1"/>
      <p:bldP spid="135213" grpId="0" animBg="1"/>
      <p:bldP spid="135214" grpId="0" animBg="1"/>
      <p:bldP spid="135215" grpId="0" animBg="1"/>
      <p:bldP spid="135215" grpId="1" animBg="1"/>
      <p:bldP spid="135218" grpId="0"/>
      <p:bldP spid="135218" grpId="1"/>
      <p:bldP spid="135219" grpId="0" animBg="1"/>
      <p:bldP spid="135219" grpId="1" animBg="1"/>
      <p:bldP spid="135220" grpId="0"/>
      <p:bldP spid="135220" grpId="1"/>
      <p:bldP spid="135221" grpId="0" animBg="1"/>
      <p:bldP spid="135221" grpId="1" animBg="1"/>
      <p:bldP spid="135222" grpId="0"/>
      <p:bldP spid="135222" grpId="1"/>
      <p:bldP spid="135223" grpId="0" animBg="1"/>
      <p:bldP spid="135223" grpId="1" animBg="1"/>
      <p:bldP spid="135224" grpId="0" animBg="1"/>
      <p:bldP spid="135225" grpId="0" animBg="1"/>
      <p:bldP spid="135226" grpId="0" animBg="1"/>
      <p:bldP spid="135227" grpId="0" animBg="1"/>
      <p:bldP spid="135228" grpId="0" animBg="1"/>
      <p:bldP spid="135229" grpId="0" animBg="1"/>
      <p:bldP spid="135230" grpId="0"/>
      <p:bldP spid="135230" grpId="1"/>
      <p:bldP spid="135231" grpId="0"/>
      <p:bldP spid="135231" grpId="1"/>
      <p:bldP spid="135232" grpId="0" animBg="1"/>
      <p:bldP spid="135232" grpId="1" animBg="1"/>
      <p:bldP spid="135233" grpId="0" animBg="1"/>
      <p:bldP spid="135233" grpId="1" animBg="1"/>
      <p:bldP spid="135236" grpId="1" build="allAtOnce"/>
      <p:bldP spid="135236" grpId="2" build="allAtOnce"/>
      <p:bldP spid="135237" grpId="1"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7218" name="Picture 2" descr="LuocdoDiahinhVietNam_jpg"/>
          <p:cNvPicPr>
            <a:picLocks noChangeAspect="1" noChangeArrowheads="1"/>
          </p:cNvPicPr>
          <p:nvPr/>
        </p:nvPicPr>
        <p:blipFill>
          <a:blip r:embed="rId3"/>
          <a:srcRect/>
          <a:stretch>
            <a:fillRect/>
          </a:stretch>
        </p:blipFill>
        <p:spPr bwMode="auto">
          <a:xfrm>
            <a:off x="0" y="0"/>
            <a:ext cx="4800600" cy="6858000"/>
          </a:xfrm>
          <a:prstGeom prst="rect">
            <a:avLst/>
          </a:prstGeom>
          <a:noFill/>
        </p:spPr>
      </p:pic>
      <p:sp>
        <p:nvSpPr>
          <p:cNvPr id="137219" name="Text Box 3"/>
          <p:cNvSpPr txBox="1">
            <a:spLocks noChangeArrowheads="1"/>
          </p:cNvSpPr>
          <p:nvPr/>
        </p:nvSpPr>
        <p:spPr bwMode="auto">
          <a:xfrm>
            <a:off x="4851400" y="0"/>
            <a:ext cx="4267200" cy="2227263"/>
          </a:xfrm>
          <a:prstGeom prst="rect">
            <a:avLst/>
          </a:prstGeom>
          <a:noFill/>
          <a:ln w="38100" algn="ctr">
            <a:noFill/>
            <a:miter lim="800000"/>
            <a:headEnd/>
            <a:tailEnd/>
          </a:ln>
          <a:effectLst/>
        </p:spPr>
        <p:txBody>
          <a:bodyPr>
            <a:spAutoFit/>
          </a:bodyPr>
          <a:lstStyle/>
          <a:p>
            <a:pPr indent="457200" algn="just">
              <a:spcBef>
                <a:spcPct val="50000"/>
              </a:spcBef>
              <a:buFont typeface="Wingdings" pitchFamily="2" charset="2"/>
              <a:buNone/>
            </a:pPr>
            <a:r>
              <a:rPr lang="en-US" sz="2800" b="1">
                <a:solidFill>
                  <a:srgbClr val="660066"/>
                </a:solidFill>
                <a:effectLst>
                  <a:outerShdw blurRad="38100" dist="38100" dir="2700000" algn="tl">
                    <a:srgbClr val="C0C0C0"/>
                  </a:outerShdw>
                </a:effectLst>
                <a:latin typeface="Arial "/>
              </a:rPr>
              <a:t>Chỉ trên hình bên phần đồng bằng Bắc Bộ, đồng bằng Nam Bộ và dải đồng bằng Duyên hải miền Trung?</a:t>
            </a:r>
          </a:p>
        </p:txBody>
      </p:sp>
      <p:grpSp>
        <p:nvGrpSpPr>
          <p:cNvPr id="137220" name="Group 4"/>
          <p:cNvGrpSpPr>
            <a:grpSpLocks/>
          </p:cNvGrpSpPr>
          <p:nvPr/>
        </p:nvGrpSpPr>
        <p:grpSpPr bwMode="auto">
          <a:xfrm>
            <a:off x="1778000" y="5880100"/>
            <a:ext cx="3251200" cy="609600"/>
            <a:chOff x="1088" y="3680"/>
            <a:chExt cx="1696" cy="384"/>
          </a:xfrm>
        </p:grpSpPr>
        <p:sp>
          <p:nvSpPr>
            <p:cNvPr id="137221" name="AutoShape 5"/>
            <p:cNvSpPr>
              <a:spLocks noChangeArrowheads="1"/>
            </p:cNvSpPr>
            <p:nvPr/>
          </p:nvSpPr>
          <p:spPr bwMode="auto">
            <a:xfrm>
              <a:off x="1088" y="3680"/>
              <a:ext cx="1632" cy="384"/>
            </a:xfrm>
            <a:prstGeom prst="leftArrow">
              <a:avLst>
                <a:gd name="adj1" fmla="val 50000"/>
                <a:gd name="adj2" fmla="val 10625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37222" name="Text Box 6"/>
            <p:cNvSpPr txBox="1">
              <a:spLocks noChangeArrowheads="1"/>
            </p:cNvSpPr>
            <p:nvPr/>
          </p:nvSpPr>
          <p:spPr bwMode="auto">
            <a:xfrm>
              <a:off x="1296" y="3744"/>
              <a:ext cx="1488" cy="250"/>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pPr>
              <a:r>
                <a:rPr lang="en-US" sz="2000" b="1">
                  <a:solidFill>
                    <a:srgbClr val="FF0000"/>
                  </a:solidFill>
                  <a:effectLst>
                    <a:outerShdw blurRad="38100" dist="38100" dir="2700000" algn="tl">
                      <a:srgbClr val="C0C0C0"/>
                    </a:outerShdw>
                  </a:effectLst>
                  <a:latin typeface="Arial "/>
                </a:rPr>
                <a:t>Đồng bằng Nam bộ</a:t>
              </a:r>
            </a:p>
          </p:txBody>
        </p:sp>
      </p:grpSp>
      <p:grpSp>
        <p:nvGrpSpPr>
          <p:cNvPr id="137223" name="Group 7"/>
          <p:cNvGrpSpPr>
            <a:grpSpLocks/>
          </p:cNvGrpSpPr>
          <p:nvPr/>
        </p:nvGrpSpPr>
        <p:grpSpPr bwMode="auto">
          <a:xfrm>
            <a:off x="1676400" y="1600200"/>
            <a:ext cx="2700338" cy="3124200"/>
            <a:chOff x="984" y="1008"/>
            <a:chExt cx="1701" cy="1968"/>
          </a:xfrm>
        </p:grpSpPr>
        <p:sp>
          <p:nvSpPr>
            <p:cNvPr id="137224" name="AutoShape 8"/>
            <p:cNvSpPr>
              <a:spLocks noChangeArrowheads="1"/>
            </p:cNvSpPr>
            <p:nvPr/>
          </p:nvSpPr>
          <p:spPr bwMode="auto">
            <a:xfrm rot="5243253">
              <a:off x="1127" y="1417"/>
              <a:ext cx="1968" cy="1149"/>
            </a:xfrm>
            <a:custGeom>
              <a:avLst/>
              <a:gdLst>
                <a:gd name="G0" fmla="+- 0 0 0"/>
                <a:gd name="G1" fmla="+- -11715460 0 0"/>
                <a:gd name="G2" fmla="+- 0 0 -11715460"/>
                <a:gd name="G3" fmla="+- 10800 0 0"/>
                <a:gd name="G4" fmla="+- 0 0 0"/>
                <a:gd name="T0" fmla="*/ 360 256 1"/>
                <a:gd name="T1" fmla="*/ 0 256 1"/>
                <a:gd name="G5" fmla="+- G2 T0 T1"/>
                <a:gd name="G6" fmla="?: G2 G2 G5"/>
                <a:gd name="G7" fmla="+- 0 0 G6"/>
                <a:gd name="G8" fmla="+- 5400 0 0"/>
                <a:gd name="G9" fmla="+- 0 0 -1171546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15460"/>
                <a:gd name="G36" fmla="sin G34 -11715460"/>
                <a:gd name="G37" fmla="+/ -1171546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916 w 21600"/>
                <a:gd name="T5" fmla="*/ 0 h 21600"/>
                <a:gd name="T6" fmla="*/ 2701 w 21600"/>
                <a:gd name="T7" fmla="*/ 10625 h 21600"/>
                <a:gd name="T8" fmla="*/ 10858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63" y="5399"/>
                    <a:pt x="5464" y="7747"/>
                    <a:pt x="5401" y="10683"/>
                  </a:cubicBezTo>
                  <a:lnTo>
                    <a:pt x="2" y="10566"/>
                  </a:lnTo>
                  <a:cubicBezTo>
                    <a:pt x="129" y="4694"/>
                    <a:pt x="4926"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chemeClr val="accent1"/>
            </a:solidFill>
            <a:ln w="9525" algn="ctr">
              <a:solidFill>
                <a:schemeClr val="tx1"/>
              </a:solidFill>
              <a:miter lim="800000"/>
              <a:headEnd/>
              <a:tailEnd/>
            </a:ln>
            <a:effectLst/>
          </p:spPr>
          <p:txBody>
            <a:bodyPr wrap="none" anchor="ctr"/>
            <a:lstStyle/>
            <a:p>
              <a:endParaRPr lang="en-US"/>
            </a:p>
          </p:txBody>
        </p:sp>
        <p:sp>
          <p:nvSpPr>
            <p:cNvPr id="137225" name="WordArt 9"/>
            <p:cNvSpPr>
              <a:spLocks noChangeArrowheads="1" noChangeShapeType="1" noTextEdit="1"/>
            </p:cNvSpPr>
            <p:nvPr/>
          </p:nvSpPr>
          <p:spPr bwMode="auto">
            <a:xfrm rot="5905978">
              <a:off x="885" y="1182"/>
              <a:ext cx="1789" cy="1592"/>
            </a:xfrm>
            <a:prstGeom prst="rect">
              <a:avLst/>
            </a:prstGeom>
          </p:spPr>
          <p:txBody>
            <a:bodyPr spcFirstLastPara="1" wrap="none" fromWordArt="1">
              <a:prstTxWarp prst="textArchUp">
                <a:avLst>
                  <a:gd name="adj" fmla="val 12247814"/>
                </a:avLst>
              </a:prstTxWarp>
            </a:bodyPr>
            <a:lstStyle/>
            <a:p>
              <a:pPr algn="ctr"/>
              <a:r>
                <a:rPr lang="en-US" sz="3600" b="1" kern="10">
                  <a:ln w="9525">
                    <a:solidFill>
                      <a:srgbClr val="FF0000"/>
                    </a:solidFill>
                    <a:round/>
                    <a:headEnd/>
                    <a:tailEnd/>
                  </a:ln>
                  <a:solidFill>
                    <a:srgbClr val="FF0000"/>
                  </a:solidFill>
                  <a:latin typeface="Times New Roman"/>
                  <a:cs typeface="Times New Roman"/>
                </a:rPr>
                <a:t>Đồng bằng duyên hải miền Trung</a:t>
              </a:r>
            </a:p>
          </p:txBody>
        </p:sp>
      </p:grpSp>
      <p:sp>
        <p:nvSpPr>
          <p:cNvPr id="137229" name="Freeform 13"/>
          <p:cNvSpPr>
            <a:spLocks/>
          </p:cNvSpPr>
          <p:nvPr/>
        </p:nvSpPr>
        <p:spPr bwMode="auto">
          <a:xfrm>
            <a:off x="1282700" y="635000"/>
            <a:ext cx="1231900" cy="1130300"/>
          </a:xfrm>
          <a:custGeom>
            <a:avLst/>
            <a:gdLst/>
            <a:ahLst/>
            <a:cxnLst>
              <a:cxn ang="0">
                <a:pos x="776" y="176"/>
              </a:cxn>
              <a:cxn ang="0">
                <a:pos x="728" y="224"/>
              </a:cxn>
              <a:cxn ang="0">
                <a:pos x="680" y="224"/>
              </a:cxn>
              <a:cxn ang="0">
                <a:pos x="632" y="272"/>
              </a:cxn>
              <a:cxn ang="0">
                <a:pos x="632" y="320"/>
              </a:cxn>
              <a:cxn ang="0">
                <a:pos x="584" y="368"/>
              </a:cxn>
              <a:cxn ang="0">
                <a:pos x="536" y="320"/>
              </a:cxn>
              <a:cxn ang="0">
                <a:pos x="488" y="320"/>
              </a:cxn>
              <a:cxn ang="0">
                <a:pos x="488" y="368"/>
              </a:cxn>
              <a:cxn ang="0">
                <a:pos x="440" y="368"/>
              </a:cxn>
              <a:cxn ang="0">
                <a:pos x="392" y="320"/>
              </a:cxn>
              <a:cxn ang="0">
                <a:pos x="344" y="416"/>
              </a:cxn>
              <a:cxn ang="0">
                <a:pos x="392" y="464"/>
              </a:cxn>
              <a:cxn ang="0">
                <a:pos x="344" y="512"/>
              </a:cxn>
              <a:cxn ang="0">
                <a:pos x="296" y="512"/>
              </a:cxn>
              <a:cxn ang="0">
                <a:pos x="248" y="560"/>
              </a:cxn>
              <a:cxn ang="0">
                <a:pos x="248" y="608"/>
              </a:cxn>
              <a:cxn ang="0">
                <a:pos x="200" y="608"/>
              </a:cxn>
              <a:cxn ang="0">
                <a:pos x="200" y="704"/>
              </a:cxn>
              <a:cxn ang="0">
                <a:pos x="152" y="656"/>
              </a:cxn>
              <a:cxn ang="0">
                <a:pos x="56" y="560"/>
              </a:cxn>
              <a:cxn ang="0">
                <a:pos x="56" y="512"/>
              </a:cxn>
              <a:cxn ang="0">
                <a:pos x="152" y="512"/>
              </a:cxn>
              <a:cxn ang="0">
                <a:pos x="200" y="560"/>
              </a:cxn>
              <a:cxn ang="0">
                <a:pos x="200" y="464"/>
              </a:cxn>
              <a:cxn ang="0">
                <a:pos x="56" y="416"/>
              </a:cxn>
              <a:cxn ang="0">
                <a:pos x="104" y="368"/>
              </a:cxn>
              <a:cxn ang="0">
                <a:pos x="152" y="368"/>
              </a:cxn>
              <a:cxn ang="0">
                <a:pos x="56" y="272"/>
              </a:cxn>
              <a:cxn ang="0">
                <a:pos x="8" y="272"/>
              </a:cxn>
              <a:cxn ang="0">
                <a:pos x="8" y="32"/>
              </a:cxn>
              <a:cxn ang="0">
                <a:pos x="56" y="80"/>
              </a:cxn>
              <a:cxn ang="0">
                <a:pos x="104" y="176"/>
              </a:cxn>
              <a:cxn ang="0">
                <a:pos x="152" y="224"/>
              </a:cxn>
              <a:cxn ang="0">
                <a:pos x="200" y="224"/>
              </a:cxn>
              <a:cxn ang="0">
                <a:pos x="152" y="128"/>
              </a:cxn>
              <a:cxn ang="0">
                <a:pos x="248" y="128"/>
              </a:cxn>
              <a:cxn ang="0">
                <a:pos x="296" y="176"/>
              </a:cxn>
              <a:cxn ang="0">
                <a:pos x="344" y="176"/>
              </a:cxn>
              <a:cxn ang="0">
                <a:pos x="296" y="224"/>
              </a:cxn>
              <a:cxn ang="0">
                <a:pos x="488" y="272"/>
              </a:cxn>
              <a:cxn ang="0">
                <a:pos x="584" y="272"/>
              </a:cxn>
              <a:cxn ang="0">
                <a:pos x="584" y="176"/>
              </a:cxn>
              <a:cxn ang="0">
                <a:pos x="632" y="128"/>
              </a:cxn>
              <a:cxn ang="0">
                <a:pos x="632" y="176"/>
              </a:cxn>
              <a:cxn ang="0">
                <a:pos x="728" y="176"/>
              </a:cxn>
              <a:cxn ang="0">
                <a:pos x="776" y="176"/>
              </a:cxn>
            </a:cxnLst>
            <a:rect l="0" t="0" r="r" b="b"/>
            <a:pathLst>
              <a:path w="776" h="712">
                <a:moveTo>
                  <a:pt x="776" y="176"/>
                </a:moveTo>
                <a:cubicBezTo>
                  <a:pt x="776" y="184"/>
                  <a:pt x="744" y="216"/>
                  <a:pt x="728" y="224"/>
                </a:cubicBezTo>
                <a:cubicBezTo>
                  <a:pt x="712" y="232"/>
                  <a:pt x="696" y="216"/>
                  <a:pt x="680" y="224"/>
                </a:cubicBezTo>
                <a:cubicBezTo>
                  <a:pt x="664" y="232"/>
                  <a:pt x="640" y="256"/>
                  <a:pt x="632" y="272"/>
                </a:cubicBezTo>
                <a:cubicBezTo>
                  <a:pt x="624" y="288"/>
                  <a:pt x="640" y="304"/>
                  <a:pt x="632" y="320"/>
                </a:cubicBezTo>
                <a:cubicBezTo>
                  <a:pt x="624" y="336"/>
                  <a:pt x="600" y="368"/>
                  <a:pt x="584" y="368"/>
                </a:cubicBezTo>
                <a:cubicBezTo>
                  <a:pt x="568" y="368"/>
                  <a:pt x="552" y="328"/>
                  <a:pt x="536" y="320"/>
                </a:cubicBezTo>
                <a:cubicBezTo>
                  <a:pt x="520" y="312"/>
                  <a:pt x="496" y="312"/>
                  <a:pt x="488" y="320"/>
                </a:cubicBezTo>
                <a:cubicBezTo>
                  <a:pt x="480" y="328"/>
                  <a:pt x="496" y="360"/>
                  <a:pt x="488" y="368"/>
                </a:cubicBezTo>
                <a:cubicBezTo>
                  <a:pt x="480" y="376"/>
                  <a:pt x="456" y="376"/>
                  <a:pt x="440" y="368"/>
                </a:cubicBezTo>
                <a:cubicBezTo>
                  <a:pt x="424" y="360"/>
                  <a:pt x="408" y="312"/>
                  <a:pt x="392" y="320"/>
                </a:cubicBezTo>
                <a:cubicBezTo>
                  <a:pt x="376" y="328"/>
                  <a:pt x="344" y="392"/>
                  <a:pt x="344" y="416"/>
                </a:cubicBezTo>
                <a:cubicBezTo>
                  <a:pt x="344" y="440"/>
                  <a:pt x="392" y="448"/>
                  <a:pt x="392" y="464"/>
                </a:cubicBezTo>
                <a:cubicBezTo>
                  <a:pt x="392" y="480"/>
                  <a:pt x="360" y="504"/>
                  <a:pt x="344" y="512"/>
                </a:cubicBezTo>
                <a:cubicBezTo>
                  <a:pt x="328" y="520"/>
                  <a:pt x="312" y="504"/>
                  <a:pt x="296" y="512"/>
                </a:cubicBezTo>
                <a:cubicBezTo>
                  <a:pt x="280" y="520"/>
                  <a:pt x="256" y="544"/>
                  <a:pt x="248" y="560"/>
                </a:cubicBezTo>
                <a:cubicBezTo>
                  <a:pt x="240" y="576"/>
                  <a:pt x="256" y="600"/>
                  <a:pt x="248" y="608"/>
                </a:cubicBezTo>
                <a:cubicBezTo>
                  <a:pt x="240" y="616"/>
                  <a:pt x="208" y="592"/>
                  <a:pt x="200" y="608"/>
                </a:cubicBezTo>
                <a:cubicBezTo>
                  <a:pt x="192" y="624"/>
                  <a:pt x="208" y="696"/>
                  <a:pt x="200" y="704"/>
                </a:cubicBezTo>
                <a:cubicBezTo>
                  <a:pt x="192" y="712"/>
                  <a:pt x="176" y="680"/>
                  <a:pt x="152" y="656"/>
                </a:cubicBezTo>
                <a:cubicBezTo>
                  <a:pt x="128" y="632"/>
                  <a:pt x="72" y="584"/>
                  <a:pt x="56" y="560"/>
                </a:cubicBezTo>
                <a:cubicBezTo>
                  <a:pt x="40" y="536"/>
                  <a:pt x="40" y="520"/>
                  <a:pt x="56" y="512"/>
                </a:cubicBezTo>
                <a:cubicBezTo>
                  <a:pt x="72" y="504"/>
                  <a:pt x="128" y="504"/>
                  <a:pt x="152" y="512"/>
                </a:cubicBezTo>
                <a:cubicBezTo>
                  <a:pt x="176" y="520"/>
                  <a:pt x="192" y="568"/>
                  <a:pt x="200" y="560"/>
                </a:cubicBezTo>
                <a:cubicBezTo>
                  <a:pt x="208" y="552"/>
                  <a:pt x="224" y="488"/>
                  <a:pt x="200" y="464"/>
                </a:cubicBezTo>
                <a:cubicBezTo>
                  <a:pt x="176" y="440"/>
                  <a:pt x="72" y="432"/>
                  <a:pt x="56" y="416"/>
                </a:cubicBezTo>
                <a:cubicBezTo>
                  <a:pt x="40" y="400"/>
                  <a:pt x="88" y="376"/>
                  <a:pt x="104" y="368"/>
                </a:cubicBezTo>
                <a:cubicBezTo>
                  <a:pt x="120" y="360"/>
                  <a:pt x="160" y="384"/>
                  <a:pt x="152" y="368"/>
                </a:cubicBezTo>
                <a:cubicBezTo>
                  <a:pt x="144" y="352"/>
                  <a:pt x="80" y="288"/>
                  <a:pt x="56" y="272"/>
                </a:cubicBezTo>
                <a:cubicBezTo>
                  <a:pt x="32" y="256"/>
                  <a:pt x="16" y="312"/>
                  <a:pt x="8" y="272"/>
                </a:cubicBezTo>
                <a:cubicBezTo>
                  <a:pt x="0" y="232"/>
                  <a:pt x="0" y="64"/>
                  <a:pt x="8" y="32"/>
                </a:cubicBezTo>
                <a:cubicBezTo>
                  <a:pt x="16" y="0"/>
                  <a:pt x="40" y="56"/>
                  <a:pt x="56" y="80"/>
                </a:cubicBezTo>
                <a:cubicBezTo>
                  <a:pt x="72" y="104"/>
                  <a:pt x="88" y="152"/>
                  <a:pt x="104" y="176"/>
                </a:cubicBezTo>
                <a:cubicBezTo>
                  <a:pt x="120" y="200"/>
                  <a:pt x="136" y="216"/>
                  <a:pt x="152" y="224"/>
                </a:cubicBezTo>
                <a:cubicBezTo>
                  <a:pt x="168" y="232"/>
                  <a:pt x="200" y="240"/>
                  <a:pt x="200" y="224"/>
                </a:cubicBezTo>
                <a:cubicBezTo>
                  <a:pt x="200" y="208"/>
                  <a:pt x="144" y="144"/>
                  <a:pt x="152" y="128"/>
                </a:cubicBezTo>
                <a:cubicBezTo>
                  <a:pt x="160" y="112"/>
                  <a:pt x="224" y="120"/>
                  <a:pt x="248" y="128"/>
                </a:cubicBezTo>
                <a:cubicBezTo>
                  <a:pt x="272" y="136"/>
                  <a:pt x="280" y="168"/>
                  <a:pt x="296" y="176"/>
                </a:cubicBezTo>
                <a:cubicBezTo>
                  <a:pt x="312" y="184"/>
                  <a:pt x="344" y="168"/>
                  <a:pt x="344" y="176"/>
                </a:cubicBezTo>
                <a:cubicBezTo>
                  <a:pt x="344" y="184"/>
                  <a:pt x="272" y="208"/>
                  <a:pt x="296" y="224"/>
                </a:cubicBezTo>
                <a:cubicBezTo>
                  <a:pt x="320" y="240"/>
                  <a:pt x="440" y="264"/>
                  <a:pt x="488" y="272"/>
                </a:cubicBezTo>
                <a:cubicBezTo>
                  <a:pt x="536" y="280"/>
                  <a:pt x="568" y="288"/>
                  <a:pt x="584" y="272"/>
                </a:cubicBezTo>
                <a:cubicBezTo>
                  <a:pt x="600" y="256"/>
                  <a:pt x="576" y="200"/>
                  <a:pt x="584" y="176"/>
                </a:cubicBezTo>
                <a:cubicBezTo>
                  <a:pt x="592" y="152"/>
                  <a:pt x="624" y="128"/>
                  <a:pt x="632" y="128"/>
                </a:cubicBezTo>
                <a:cubicBezTo>
                  <a:pt x="640" y="128"/>
                  <a:pt x="616" y="168"/>
                  <a:pt x="632" y="176"/>
                </a:cubicBezTo>
                <a:cubicBezTo>
                  <a:pt x="648" y="184"/>
                  <a:pt x="704" y="176"/>
                  <a:pt x="728" y="176"/>
                </a:cubicBezTo>
                <a:cubicBezTo>
                  <a:pt x="752" y="176"/>
                  <a:pt x="776" y="168"/>
                  <a:pt x="776" y="176"/>
                </a:cubicBezTo>
                <a:close/>
              </a:path>
            </a:pathLst>
          </a:custGeom>
          <a:solidFill>
            <a:srgbClr val="00CC66"/>
          </a:solidFill>
          <a:ln w="9525" cap="flat" cmpd="sng">
            <a:solidFill>
              <a:schemeClr val="tx1"/>
            </a:solidFill>
            <a:prstDash val="solid"/>
            <a:round/>
            <a:headEnd/>
            <a:tailEnd/>
          </a:ln>
          <a:effectLst/>
        </p:spPr>
        <p:txBody>
          <a:bodyPr/>
          <a:lstStyle/>
          <a:p>
            <a:endParaRPr lang="en-US"/>
          </a:p>
        </p:txBody>
      </p:sp>
      <p:sp>
        <p:nvSpPr>
          <p:cNvPr id="137230" name="Freeform 14"/>
          <p:cNvSpPr>
            <a:spLocks/>
          </p:cNvSpPr>
          <p:nvPr/>
        </p:nvSpPr>
        <p:spPr bwMode="auto">
          <a:xfrm>
            <a:off x="914400" y="5080000"/>
            <a:ext cx="1409700" cy="1473200"/>
          </a:xfrm>
          <a:custGeom>
            <a:avLst/>
            <a:gdLst/>
            <a:ahLst/>
            <a:cxnLst>
              <a:cxn ang="0">
                <a:pos x="864" y="304"/>
              </a:cxn>
              <a:cxn ang="0">
                <a:pos x="720" y="304"/>
              </a:cxn>
              <a:cxn ang="0">
                <a:pos x="672" y="256"/>
              </a:cxn>
              <a:cxn ang="0">
                <a:pos x="768" y="160"/>
              </a:cxn>
              <a:cxn ang="0">
                <a:pos x="768" y="112"/>
              </a:cxn>
              <a:cxn ang="0">
                <a:pos x="528" y="112"/>
              </a:cxn>
              <a:cxn ang="0">
                <a:pos x="480" y="16"/>
              </a:cxn>
              <a:cxn ang="0">
                <a:pos x="384" y="16"/>
              </a:cxn>
              <a:cxn ang="0">
                <a:pos x="384" y="112"/>
              </a:cxn>
              <a:cxn ang="0">
                <a:pos x="384" y="160"/>
              </a:cxn>
              <a:cxn ang="0">
                <a:pos x="480" y="208"/>
              </a:cxn>
              <a:cxn ang="0">
                <a:pos x="480" y="256"/>
              </a:cxn>
              <a:cxn ang="0">
                <a:pos x="432" y="208"/>
              </a:cxn>
              <a:cxn ang="0">
                <a:pos x="384" y="208"/>
              </a:cxn>
              <a:cxn ang="0">
                <a:pos x="336" y="160"/>
              </a:cxn>
              <a:cxn ang="0">
                <a:pos x="288" y="208"/>
              </a:cxn>
              <a:cxn ang="0">
                <a:pos x="240" y="208"/>
              </a:cxn>
              <a:cxn ang="0">
                <a:pos x="240" y="304"/>
              </a:cxn>
              <a:cxn ang="0">
                <a:pos x="192" y="208"/>
              </a:cxn>
              <a:cxn ang="0">
                <a:pos x="144" y="208"/>
              </a:cxn>
              <a:cxn ang="0">
                <a:pos x="144" y="256"/>
              </a:cxn>
              <a:cxn ang="0">
                <a:pos x="96" y="304"/>
              </a:cxn>
              <a:cxn ang="0">
                <a:pos x="48" y="304"/>
              </a:cxn>
              <a:cxn ang="0">
                <a:pos x="0" y="352"/>
              </a:cxn>
              <a:cxn ang="0">
                <a:pos x="48" y="448"/>
              </a:cxn>
              <a:cxn ang="0">
                <a:pos x="144" y="400"/>
              </a:cxn>
              <a:cxn ang="0">
                <a:pos x="96" y="496"/>
              </a:cxn>
              <a:cxn ang="0">
                <a:pos x="96" y="544"/>
              </a:cxn>
              <a:cxn ang="0">
                <a:pos x="96" y="592"/>
              </a:cxn>
              <a:cxn ang="0">
                <a:pos x="48" y="688"/>
              </a:cxn>
              <a:cxn ang="0">
                <a:pos x="96" y="784"/>
              </a:cxn>
              <a:cxn ang="0">
                <a:pos x="96" y="832"/>
              </a:cxn>
              <a:cxn ang="0">
                <a:pos x="48" y="832"/>
              </a:cxn>
              <a:cxn ang="0">
                <a:pos x="48" y="880"/>
              </a:cxn>
              <a:cxn ang="0">
                <a:pos x="48" y="928"/>
              </a:cxn>
              <a:cxn ang="0">
                <a:pos x="144" y="880"/>
              </a:cxn>
              <a:cxn ang="0">
                <a:pos x="144" y="784"/>
              </a:cxn>
              <a:cxn ang="0">
                <a:pos x="240" y="784"/>
              </a:cxn>
              <a:cxn ang="0">
                <a:pos x="288" y="688"/>
              </a:cxn>
              <a:cxn ang="0">
                <a:pos x="384" y="688"/>
              </a:cxn>
              <a:cxn ang="0">
                <a:pos x="480" y="640"/>
              </a:cxn>
              <a:cxn ang="0">
                <a:pos x="528" y="592"/>
              </a:cxn>
              <a:cxn ang="0">
                <a:pos x="576" y="496"/>
              </a:cxn>
              <a:cxn ang="0">
                <a:pos x="576" y="448"/>
              </a:cxn>
              <a:cxn ang="0">
                <a:pos x="624" y="448"/>
              </a:cxn>
              <a:cxn ang="0">
                <a:pos x="624" y="400"/>
              </a:cxn>
              <a:cxn ang="0">
                <a:pos x="672" y="352"/>
              </a:cxn>
              <a:cxn ang="0">
                <a:pos x="720" y="400"/>
              </a:cxn>
              <a:cxn ang="0">
                <a:pos x="864" y="352"/>
              </a:cxn>
              <a:cxn ang="0">
                <a:pos x="864" y="304"/>
              </a:cxn>
            </a:cxnLst>
            <a:rect l="0" t="0" r="r" b="b"/>
            <a:pathLst>
              <a:path w="888" h="928">
                <a:moveTo>
                  <a:pt x="864" y="304"/>
                </a:moveTo>
                <a:cubicBezTo>
                  <a:pt x="840" y="296"/>
                  <a:pt x="752" y="312"/>
                  <a:pt x="720" y="304"/>
                </a:cubicBezTo>
                <a:cubicBezTo>
                  <a:pt x="688" y="296"/>
                  <a:pt x="664" y="280"/>
                  <a:pt x="672" y="256"/>
                </a:cubicBezTo>
                <a:cubicBezTo>
                  <a:pt x="680" y="232"/>
                  <a:pt x="752" y="184"/>
                  <a:pt x="768" y="160"/>
                </a:cubicBezTo>
                <a:cubicBezTo>
                  <a:pt x="784" y="136"/>
                  <a:pt x="808" y="120"/>
                  <a:pt x="768" y="112"/>
                </a:cubicBezTo>
                <a:cubicBezTo>
                  <a:pt x="728" y="104"/>
                  <a:pt x="576" y="128"/>
                  <a:pt x="528" y="112"/>
                </a:cubicBezTo>
                <a:cubicBezTo>
                  <a:pt x="480" y="96"/>
                  <a:pt x="504" y="32"/>
                  <a:pt x="480" y="16"/>
                </a:cubicBezTo>
                <a:cubicBezTo>
                  <a:pt x="456" y="0"/>
                  <a:pt x="400" y="0"/>
                  <a:pt x="384" y="16"/>
                </a:cubicBezTo>
                <a:cubicBezTo>
                  <a:pt x="368" y="32"/>
                  <a:pt x="384" y="88"/>
                  <a:pt x="384" y="112"/>
                </a:cubicBezTo>
                <a:cubicBezTo>
                  <a:pt x="384" y="136"/>
                  <a:pt x="368" y="144"/>
                  <a:pt x="384" y="160"/>
                </a:cubicBezTo>
                <a:cubicBezTo>
                  <a:pt x="400" y="176"/>
                  <a:pt x="464" y="192"/>
                  <a:pt x="480" y="208"/>
                </a:cubicBezTo>
                <a:cubicBezTo>
                  <a:pt x="496" y="224"/>
                  <a:pt x="488" y="256"/>
                  <a:pt x="480" y="256"/>
                </a:cubicBezTo>
                <a:cubicBezTo>
                  <a:pt x="472" y="256"/>
                  <a:pt x="448" y="216"/>
                  <a:pt x="432" y="208"/>
                </a:cubicBezTo>
                <a:cubicBezTo>
                  <a:pt x="416" y="200"/>
                  <a:pt x="400" y="216"/>
                  <a:pt x="384" y="208"/>
                </a:cubicBezTo>
                <a:cubicBezTo>
                  <a:pt x="368" y="200"/>
                  <a:pt x="352" y="160"/>
                  <a:pt x="336" y="160"/>
                </a:cubicBezTo>
                <a:cubicBezTo>
                  <a:pt x="320" y="160"/>
                  <a:pt x="304" y="200"/>
                  <a:pt x="288" y="208"/>
                </a:cubicBezTo>
                <a:cubicBezTo>
                  <a:pt x="272" y="216"/>
                  <a:pt x="248" y="192"/>
                  <a:pt x="240" y="208"/>
                </a:cubicBezTo>
                <a:cubicBezTo>
                  <a:pt x="232" y="224"/>
                  <a:pt x="248" y="304"/>
                  <a:pt x="240" y="304"/>
                </a:cubicBezTo>
                <a:cubicBezTo>
                  <a:pt x="232" y="304"/>
                  <a:pt x="208" y="224"/>
                  <a:pt x="192" y="208"/>
                </a:cubicBezTo>
                <a:cubicBezTo>
                  <a:pt x="176" y="192"/>
                  <a:pt x="152" y="200"/>
                  <a:pt x="144" y="208"/>
                </a:cubicBezTo>
                <a:cubicBezTo>
                  <a:pt x="136" y="216"/>
                  <a:pt x="152" y="240"/>
                  <a:pt x="144" y="256"/>
                </a:cubicBezTo>
                <a:cubicBezTo>
                  <a:pt x="136" y="272"/>
                  <a:pt x="112" y="296"/>
                  <a:pt x="96" y="304"/>
                </a:cubicBezTo>
                <a:cubicBezTo>
                  <a:pt x="80" y="312"/>
                  <a:pt x="64" y="296"/>
                  <a:pt x="48" y="304"/>
                </a:cubicBezTo>
                <a:cubicBezTo>
                  <a:pt x="32" y="312"/>
                  <a:pt x="0" y="328"/>
                  <a:pt x="0" y="352"/>
                </a:cubicBezTo>
                <a:cubicBezTo>
                  <a:pt x="0" y="376"/>
                  <a:pt x="24" y="440"/>
                  <a:pt x="48" y="448"/>
                </a:cubicBezTo>
                <a:cubicBezTo>
                  <a:pt x="72" y="456"/>
                  <a:pt x="136" y="392"/>
                  <a:pt x="144" y="400"/>
                </a:cubicBezTo>
                <a:cubicBezTo>
                  <a:pt x="152" y="408"/>
                  <a:pt x="104" y="472"/>
                  <a:pt x="96" y="496"/>
                </a:cubicBezTo>
                <a:cubicBezTo>
                  <a:pt x="88" y="520"/>
                  <a:pt x="96" y="528"/>
                  <a:pt x="96" y="544"/>
                </a:cubicBezTo>
                <a:cubicBezTo>
                  <a:pt x="96" y="560"/>
                  <a:pt x="104" y="568"/>
                  <a:pt x="96" y="592"/>
                </a:cubicBezTo>
                <a:cubicBezTo>
                  <a:pt x="88" y="616"/>
                  <a:pt x="48" y="656"/>
                  <a:pt x="48" y="688"/>
                </a:cubicBezTo>
                <a:cubicBezTo>
                  <a:pt x="48" y="720"/>
                  <a:pt x="88" y="760"/>
                  <a:pt x="96" y="784"/>
                </a:cubicBezTo>
                <a:cubicBezTo>
                  <a:pt x="104" y="808"/>
                  <a:pt x="104" y="824"/>
                  <a:pt x="96" y="832"/>
                </a:cubicBezTo>
                <a:cubicBezTo>
                  <a:pt x="88" y="840"/>
                  <a:pt x="56" y="824"/>
                  <a:pt x="48" y="832"/>
                </a:cubicBezTo>
                <a:cubicBezTo>
                  <a:pt x="40" y="840"/>
                  <a:pt x="48" y="864"/>
                  <a:pt x="48" y="880"/>
                </a:cubicBezTo>
                <a:cubicBezTo>
                  <a:pt x="48" y="896"/>
                  <a:pt x="32" y="928"/>
                  <a:pt x="48" y="928"/>
                </a:cubicBezTo>
                <a:cubicBezTo>
                  <a:pt x="64" y="928"/>
                  <a:pt x="128" y="904"/>
                  <a:pt x="144" y="880"/>
                </a:cubicBezTo>
                <a:cubicBezTo>
                  <a:pt x="160" y="856"/>
                  <a:pt x="128" y="800"/>
                  <a:pt x="144" y="784"/>
                </a:cubicBezTo>
                <a:cubicBezTo>
                  <a:pt x="160" y="768"/>
                  <a:pt x="216" y="800"/>
                  <a:pt x="240" y="784"/>
                </a:cubicBezTo>
                <a:cubicBezTo>
                  <a:pt x="264" y="768"/>
                  <a:pt x="264" y="704"/>
                  <a:pt x="288" y="688"/>
                </a:cubicBezTo>
                <a:cubicBezTo>
                  <a:pt x="312" y="672"/>
                  <a:pt x="352" y="696"/>
                  <a:pt x="384" y="688"/>
                </a:cubicBezTo>
                <a:cubicBezTo>
                  <a:pt x="416" y="680"/>
                  <a:pt x="456" y="656"/>
                  <a:pt x="480" y="640"/>
                </a:cubicBezTo>
                <a:cubicBezTo>
                  <a:pt x="504" y="624"/>
                  <a:pt x="512" y="616"/>
                  <a:pt x="528" y="592"/>
                </a:cubicBezTo>
                <a:cubicBezTo>
                  <a:pt x="544" y="568"/>
                  <a:pt x="568" y="520"/>
                  <a:pt x="576" y="496"/>
                </a:cubicBezTo>
                <a:cubicBezTo>
                  <a:pt x="584" y="472"/>
                  <a:pt x="568" y="456"/>
                  <a:pt x="576" y="448"/>
                </a:cubicBezTo>
                <a:cubicBezTo>
                  <a:pt x="584" y="440"/>
                  <a:pt x="616" y="456"/>
                  <a:pt x="624" y="448"/>
                </a:cubicBezTo>
                <a:cubicBezTo>
                  <a:pt x="632" y="440"/>
                  <a:pt x="616" y="416"/>
                  <a:pt x="624" y="400"/>
                </a:cubicBezTo>
                <a:cubicBezTo>
                  <a:pt x="632" y="384"/>
                  <a:pt x="656" y="352"/>
                  <a:pt x="672" y="352"/>
                </a:cubicBezTo>
                <a:cubicBezTo>
                  <a:pt x="688" y="352"/>
                  <a:pt x="688" y="400"/>
                  <a:pt x="720" y="400"/>
                </a:cubicBezTo>
                <a:cubicBezTo>
                  <a:pt x="752" y="400"/>
                  <a:pt x="840" y="368"/>
                  <a:pt x="864" y="352"/>
                </a:cubicBezTo>
                <a:cubicBezTo>
                  <a:pt x="888" y="336"/>
                  <a:pt x="888" y="312"/>
                  <a:pt x="864" y="304"/>
                </a:cubicBezTo>
                <a:close/>
              </a:path>
            </a:pathLst>
          </a:custGeom>
          <a:solidFill>
            <a:srgbClr val="00FFFF"/>
          </a:solidFill>
          <a:ln w="9525" cap="flat" cmpd="sng">
            <a:solidFill>
              <a:schemeClr val="tx1"/>
            </a:solidFill>
            <a:prstDash val="solid"/>
            <a:round/>
            <a:headEnd/>
            <a:tailEnd/>
          </a:ln>
          <a:effectLst/>
        </p:spPr>
        <p:txBody>
          <a:bodyPr/>
          <a:lstStyle/>
          <a:p>
            <a:endParaRPr lang="en-US"/>
          </a:p>
        </p:txBody>
      </p:sp>
      <p:sp>
        <p:nvSpPr>
          <p:cNvPr id="137231" name="Freeform 15"/>
          <p:cNvSpPr>
            <a:spLocks/>
          </p:cNvSpPr>
          <p:nvPr/>
        </p:nvSpPr>
        <p:spPr bwMode="auto">
          <a:xfrm>
            <a:off x="1193800" y="1663700"/>
            <a:ext cx="1879600" cy="3987800"/>
          </a:xfrm>
          <a:custGeom>
            <a:avLst/>
            <a:gdLst/>
            <a:ahLst/>
            <a:cxnLst>
              <a:cxn ang="0">
                <a:pos x="208" y="8"/>
              </a:cxn>
              <a:cxn ang="0">
                <a:pos x="64" y="8"/>
              </a:cxn>
              <a:cxn ang="0">
                <a:pos x="16" y="56"/>
              </a:cxn>
              <a:cxn ang="0">
                <a:pos x="112" y="152"/>
              </a:cxn>
              <a:cxn ang="0">
                <a:pos x="112" y="296"/>
              </a:cxn>
              <a:cxn ang="0">
                <a:pos x="304" y="392"/>
              </a:cxn>
              <a:cxn ang="0">
                <a:pos x="352" y="584"/>
              </a:cxn>
              <a:cxn ang="0">
                <a:pos x="640" y="968"/>
              </a:cxn>
              <a:cxn ang="0">
                <a:pos x="784" y="1016"/>
              </a:cxn>
              <a:cxn ang="0">
                <a:pos x="880" y="1112"/>
              </a:cxn>
              <a:cxn ang="0">
                <a:pos x="928" y="1208"/>
              </a:cxn>
              <a:cxn ang="0">
                <a:pos x="1024" y="1352"/>
              </a:cxn>
              <a:cxn ang="0">
                <a:pos x="1072" y="1448"/>
              </a:cxn>
              <a:cxn ang="0">
                <a:pos x="1024" y="1592"/>
              </a:cxn>
              <a:cxn ang="0">
                <a:pos x="1072" y="1736"/>
              </a:cxn>
              <a:cxn ang="0">
                <a:pos x="1120" y="1736"/>
              </a:cxn>
              <a:cxn ang="0">
                <a:pos x="1120" y="1928"/>
              </a:cxn>
              <a:cxn ang="0">
                <a:pos x="928" y="1976"/>
              </a:cxn>
              <a:cxn ang="0">
                <a:pos x="1072" y="2120"/>
              </a:cxn>
              <a:cxn ang="0">
                <a:pos x="928" y="2264"/>
              </a:cxn>
              <a:cxn ang="0">
                <a:pos x="688" y="2456"/>
              </a:cxn>
              <a:cxn ang="0">
                <a:pos x="832" y="2408"/>
              </a:cxn>
              <a:cxn ang="0">
                <a:pos x="928" y="2312"/>
              </a:cxn>
              <a:cxn ang="0">
                <a:pos x="1120" y="2120"/>
              </a:cxn>
              <a:cxn ang="0">
                <a:pos x="1072" y="1976"/>
              </a:cxn>
              <a:cxn ang="0">
                <a:pos x="1168" y="1880"/>
              </a:cxn>
              <a:cxn ang="0">
                <a:pos x="1120" y="1640"/>
              </a:cxn>
              <a:cxn ang="0">
                <a:pos x="1120" y="1352"/>
              </a:cxn>
              <a:cxn ang="0">
                <a:pos x="880" y="1064"/>
              </a:cxn>
              <a:cxn ang="0">
                <a:pos x="784" y="872"/>
              </a:cxn>
              <a:cxn ang="0">
                <a:pos x="400" y="536"/>
              </a:cxn>
              <a:cxn ang="0">
                <a:pos x="304" y="344"/>
              </a:cxn>
              <a:cxn ang="0">
                <a:pos x="160" y="248"/>
              </a:cxn>
              <a:cxn ang="0">
                <a:pos x="208" y="104"/>
              </a:cxn>
            </a:cxnLst>
            <a:rect l="0" t="0" r="r" b="b"/>
            <a:pathLst>
              <a:path w="1184" h="2512">
                <a:moveTo>
                  <a:pt x="256" y="56"/>
                </a:moveTo>
                <a:cubicBezTo>
                  <a:pt x="256" y="40"/>
                  <a:pt x="224" y="8"/>
                  <a:pt x="208" y="8"/>
                </a:cubicBezTo>
                <a:cubicBezTo>
                  <a:pt x="192" y="8"/>
                  <a:pt x="184" y="56"/>
                  <a:pt x="160" y="56"/>
                </a:cubicBezTo>
                <a:cubicBezTo>
                  <a:pt x="136" y="56"/>
                  <a:pt x="88" y="16"/>
                  <a:pt x="64" y="8"/>
                </a:cubicBezTo>
                <a:cubicBezTo>
                  <a:pt x="40" y="0"/>
                  <a:pt x="24" y="0"/>
                  <a:pt x="16" y="8"/>
                </a:cubicBezTo>
                <a:cubicBezTo>
                  <a:pt x="8" y="16"/>
                  <a:pt x="16" y="40"/>
                  <a:pt x="16" y="56"/>
                </a:cubicBezTo>
                <a:cubicBezTo>
                  <a:pt x="16" y="72"/>
                  <a:pt x="0" y="88"/>
                  <a:pt x="16" y="104"/>
                </a:cubicBezTo>
                <a:cubicBezTo>
                  <a:pt x="32" y="120"/>
                  <a:pt x="96" y="128"/>
                  <a:pt x="112" y="152"/>
                </a:cubicBezTo>
                <a:cubicBezTo>
                  <a:pt x="128" y="176"/>
                  <a:pt x="112" y="224"/>
                  <a:pt x="112" y="248"/>
                </a:cubicBezTo>
                <a:cubicBezTo>
                  <a:pt x="112" y="272"/>
                  <a:pt x="96" y="272"/>
                  <a:pt x="112" y="296"/>
                </a:cubicBezTo>
                <a:cubicBezTo>
                  <a:pt x="128" y="320"/>
                  <a:pt x="176" y="376"/>
                  <a:pt x="208" y="392"/>
                </a:cubicBezTo>
                <a:cubicBezTo>
                  <a:pt x="240" y="408"/>
                  <a:pt x="280" y="376"/>
                  <a:pt x="304" y="392"/>
                </a:cubicBezTo>
                <a:cubicBezTo>
                  <a:pt x="328" y="408"/>
                  <a:pt x="344" y="456"/>
                  <a:pt x="352" y="488"/>
                </a:cubicBezTo>
                <a:cubicBezTo>
                  <a:pt x="360" y="520"/>
                  <a:pt x="320" y="536"/>
                  <a:pt x="352" y="584"/>
                </a:cubicBezTo>
                <a:cubicBezTo>
                  <a:pt x="384" y="632"/>
                  <a:pt x="496" y="712"/>
                  <a:pt x="544" y="776"/>
                </a:cubicBezTo>
                <a:cubicBezTo>
                  <a:pt x="592" y="840"/>
                  <a:pt x="600" y="944"/>
                  <a:pt x="640" y="968"/>
                </a:cubicBezTo>
                <a:cubicBezTo>
                  <a:pt x="680" y="992"/>
                  <a:pt x="760" y="912"/>
                  <a:pt x="784" y="920"/>
                </a:cubicBezTo>
                <a:cubicBezTo>
                  <a:pt x="808" y="928"/>
                  <a:pt x="768" y="992"/>
                  <a:pt x="784" y="1016"/>
                </a:cubicBezTo>
                <a:cubicBezTo>
                  <a:pt x="800" y="1040"/>
                  <a:pt x="864" y="1048"/>
                  <a:pt x="880" y="1064"/>
                </a:cubicBezTo>
                <a:cubicBezTo>
                  <a:pt x="896" y="1080"/>
                  <a:pt x="880" y="1096"/>
                  <a:pt x="880" y="1112"/>
                </a:cubicBezTo>
                <a:cubicBezTo>
                  <a:pt x="880" y="1128"/>
                  <a:pt x="872" y="1144"/>
                  <a:pt x="880" y="1160"/>
                </a:cubicBezTo>
                <a:cubicBezTo>
                  <a:pt x="888" y="1176"/>
                  <a:pt x="904" y="1192"/>
                  <a:pt x="928" y="1208"/>
                </a:cubicBezTo>
                <a:cubicBezTo>
                  <a:pt x="952" y="1224"/>
                  <a:pt x="1008" y="1232"/>
                  <a:pt x="1024" y="1256"/>
                </a:cubicBezTo>
                <a:cubicBezTo>
                  <a:pt x="1040" y="1280"/>
                  <a:pt x="1016" y="1328"/>
                  <a:pt x="1024" y="1352"/>
                </a:cubicBezTo>
                <a:cubicBezTo>
                  <a:pt x="1032" y="1376"/>
                  <a:pt x="1064" y="1384"/>
                  <a:pt x="1072" y="1400"/>
                </a:cubicBezTo>
                <a:cubicBezTo>
                  <a:pt x="1080" y="1416"/>
                  <a:pt x="1080" y="1432"/>
                  <a:pt x="1072" y="1448"/>
                </a:cubicBezTo>
                <a:cubicBezTo>
                  <a:pt x="1064" y="1464"/>
                  <a:pt x="1032" y="1472"/>
                  <a:pt x="1024" y="1496"/>
                </a:cubicBezTo>
                <a:cubicBezTo>
                  <a:pt x="1016" y="1520"/>
                  <a:pt x="1016" y="1568"/>
                  <a:pt x="1024" y="1592"/>
                </a:cubicBezTo>
                <a:cubicBezTo>
                  <a:pt x="1032" y="1616"/>
                  <a:pt x="1064" y="1616"/>
                  <a:pt x="1072" y="1640"/>
                </a:cubicBezTo>
                <a:cubicBezTo>
                  <a:pt x="1080" y="1664"/>
                  <a:pt x="1080" y="1720"/>
                  <a:pt x="1072" y="1736"/>
                </a:cubicBezTo>
                <a:cubicBezTo>
                  <a:pt x="1064" y="1752"/>
                  <a:pt x="1016" y="1736"/>
                  <a:pt x="1024" y="1736"/>
                </a:cubicBezTo>
                <a:cubicBezTo>
                  <a:pt x="1032" y="1736"/>
                  <a:pt x="1104" y="1712"/>
                  <a:pt x="1120" y="1736"/>
                </a:cubicBezTo>
                <a:cubicBezTo>
                  <a:pt x="1136" y="1760"/>
                  <a:pt x="1120" y="1848"/>
                  <a:pt x="1120" y="1880"/>
                </a:cubicBezTo>
                <a:cubicBezTo>
                  <a:pt x="1120" y="1912"/>
                  <a:pt x="1152" y="1920"/>
                  <a:pt x="1120" y="1928"/>
                </a:cubicBezTo>
                <a:cubicBezTo>
                  <a:pt x="1088" y="1936"/>
                  <a:pt x="960" y="1920"/>
                  <a:pt x="928" y="1928"/>
                </a:cubicBezTo>
                <a:cubicBezTo>
                  <a:pt x="896" y="1936"/>
                  <a:pt x="904" y="1960"/>
                  <a:pt x="928" y="1976"/>
                </a:cubicBezTo>
                <a:cubicBezTo>
                  <a:pt x="952" y="1992"/>
                  <a:pt x="1048" y="2000"/>
                  <a:pt x="1072" y="2024"/>
                </a:cubicBezTo>
                <a:cubicBezTo>
                  <a:pt x="1096" y="2048"/>
                  <a:pt x="1080" y="2088"/>
                  <a:pt x="1072" y="2120"/>
                </a:cubicBezTo>
                <a:cubicBezTo>
                  <a:pt x="1064" y="2152"/>
                  <a:pt x="1048" y="2192"/>
                  <a:pt x="1024" y="2216"/>
                </a:cubicBezTo>
                <a:cubicBezTo>
                  <a:pt x="1000" y="2240"/>
                  <a:pt x="968" y="2256"/>
                  <a:pt x="928" y="2264"/>
                </a:cubicBezTo>
                <a:cubicBezTo>
                  <a:pt x="888" y="2272"/>
                  <a:pt x="824" y="2232"/>
                  <a:pt x="784" y="2264"/>
                </a:cubicBezTo>
                <a:cubicBezTo>
                  <a:pt x="744" y="2296"/>
                  <a:pt x="704" y="2416"/>
                  <a:pt x="688" y="2456"/>
                </a:cubicBezTo>
                <a:cubicBezTo>
                  <a:pt x="672" y="2496"/>
                  <a:pt x="664" y="2512"/>
                  <a:pt x="688" y="2504"/>
                </a:cubicBezTo>
                <a:cubicBezTo>
                  <a:pt x="712" y="2496"/>
                  <a:pt x="808" y="2440"/>
                  <a:pt x="832" y="2408"/>
                </a:cubicBezTo>
                <a:cubicBezTo>
                  <a:pt x="856" y="2376"/>
                  <a:pt x="816" y="2328"/>
                  <a:pt x="832" y="2312"/>
                </a:cubicBezTo>
                <a:cubicBezTo>
                  <a:pt x="848" y="2296"/>
                  <a:pt x="896" y="2320"/>
                  <a:pt x="928" y="2312"/>
                </a:cubicBezTo>
                <a:cubicBezTo>
                  <a:pt x="960" y="2304"/>
                  <a:pt x="992" y="2296"/>
                  <a:pt x="1024" y="2264"/>
                </a:cubicBezTo>
                <a:cubicBezTo>
                  <a:pt x="1056" y="2232"/>
                  <a:pt x="1104" y="2160"/>
                  <a:pt x="1120" y="2120"/>
                </a:cubicBezTo>
                <a:cubicBezTo>
                  <a:pt x="1136" y="2080"/>
                  <a:pt x="1128" y="2048"/>
                  <a:pt x="1120" y="2024"/>
                </a:cubicBezTo>
                <a:cubicBezTo>
                  <a:pt x="1112" y="2000"/>
                  <a:pt x="1064" y="1992"/>
                  <a:pt x="1072" y="1976"/>
                </a:cubicBezTo>
                <a:cubicBezTo>
                  <a:pt x="1080" y="1960"/>
                  <a:pt x="1152" y="1944"/>
                  <a:pt x="1168" y="1928"/>
                </a:cubicBezTo>
                <a:cubicBezTo>
                  <a:pt x="1184" y="1912"/>
                  <a:pt x="1168" y="1920"/>
                  <a:pt x="1168" y="1880"/>
                </a:cubicBezTo>
                <a:cubicBezTo>
                  <a:pt x="1168" y="1840"/>
                  <a:pt x="1176" y="1728"/>
                  <a:pt x="1168" y="1688"/>
                </a:cubicBezTo>
                <a:cubicBezTo>
                  <a:pt x="1160" y="1648"/>
                  <a:pt x="1136" y="1680"/>
                  <a:pt x="1120" y="1640"/>
                </a:cubicBezTo>
                <a:cubicBezTo>
                  <a:pt x="1104" y="1600"/>
                  <a:pt x="1072" y="1496"/>
                  <a:pt x="1072" y="1448"/>
                </a:cubicBezTo>
                <a:cubicBezTo>
                  <a:pt x="1072" y="1400"/>
                  <a:pt x="1128" y="1392"/>
                  <a:pt x="1120" y="1352"/>
                </a:cubicBezTo>
                <a:cubicBezTo>
                  <a:pt x="1112" y="1312"/>
                  <a:pt x="1064" y="1256"/>
                  <a:pt x="1024" y="1208"/>
                </a:cubicBezTo>
                <a:cubicBezTo>
                  <a:pt x="984" y="1160"/>
                  <a:pt x="896" y="1096"/>
                  <a:pt x="880" y="1064"/>
                </a:cubicBezTo>
                <a:cubicBezTo>
                  <a:pt x="864" y="1032"/>
                  <a:pt x="944" y="1048"/>
                  <a:pt x="928" y="1016"/>
                </a:cubicBezTo>
                <a:cubicBezTo>
                  <a:pt x="912" y="984"/>
                  <a:pt x="848" y="920"/>
                  <a:pt x="784" y="872"/>
                </a:cubicBezTo>
                <a:cubicBezTo>
                  <a:pt x="720" y="824"/>
                  <a:pt x="608" y="784"/>
                  <a:pt x="544" y="728"/>
                </a:cubicBezTo>
                <a:cubicBezTo>
                  <a:pt x="480" y="672"/>
                  <a:pt x="424" y="584"/>
                  <a:pt x="400" y="536"/>
                </a:cubicBezTo>
                <a:cubicBezTo>
                  <a:pt x="376" y="488"/>
                  <a:pt x="416" y="472"/>
                  <a:pt x="400" y="440"/>
                </a:cubicBezTo>
                <a:cubicBezTo>
                  <a:pt x="384" y="408"/>
                  <a:pt x="336" y="360"/>
                  <a:pt x="304" y="344"/>
                </a:cubicBezTo>
                <a:cubicBezTo>
                  <a:pt x="272" y="328"/>
                  <a:pt x="232" y="360"/>
                  <a:pt x="208" y="344"/>
                </a:cubicBezTo>
                <a:cubicBezTo>
                  <a:pt x="184" y="328"/>
                  <a:pt x="160" y="280"/>
                  <a:pt x="160" y="248"/>
                </a:cubicBezTo>
                <a:cubicBezTo>
                  <a:pt x="160" y="216"/>
                  <a:pt x="200" y="176"/>
                  <a:pt x="208" y="152"/>
                </a:cubicBezTo>
                <a:cubicBezTo>
                  <a:pt x="216" y="128"/>
                  <a:pt x="200" y="120"/>
                  <a:pt x="208" y="104"/>
                </a:cubicBezTo>
                <a:cubicBezTo>
                  <a:pt x="216" y="88"/>
                  <a:pt x="256" y="72"/>
                  <a:pt x="256" y="56"/>
                </a:cubicBezTo>
                <a:close/>
              </a:path>
            </a:pathLst>
          </a:custGeom>
          <a:solidFill>
            <a:srgbClr val="00FF00"/>
          </a:solidFill>
          <a:ln w="9525" cap="flat" cmpd="sng">
            <a:solidFill>
              <a:schemeClr val="tx1"/>
            </a:solidFill>
            <a:prstDash val="solid"/>
            <a:round/>
            <a:headEnd/>
            <a:tailEnd/>
          </a:ln>
          <a:effectLst/>
        </p:spPr>
        <p:txBody>
          <a:bodyPr/>
          <a:lstStyle/>
          <a:p>
            <a:endParaRPr lang="en-US"/>
          </a:p>
        </p:txBody>
      </p:sp>
      <p:grpSp>
        <p:nvGrpSpPr>
          <p:cNvPr id="137233" name="Group 17"/>
          <p:cNvGrpSpPr>
            <a:grpSpLocks/>
          </p:cNvGrpSpPr>
          <p:nvPr/>
        </p:nvGrpSpPr>
        <p:grpSpPr bwMode="auto">
          <a:xfrm>
            <a:off x="2057400" y="990600"/>
            <a:ext cx="2692400" cy="803275"/>
            <a:chOff x="1152" y="480"/>
            <a:chExt cx="1696" cy="506"/>
          </a:xfrm>
        </p:grpSpPr>
        <p:sp>
          <p:nvSpPr>
            <p:cNvPr id="137234" name="AutoShape 18"/>
            <p:cNvSpPr>
              <a:spLocks noChangeArrowheads="1"/>
            </p:cNvSpPr>
            <p:nvPr/>
          </p:nvSpPr>
          <p:spPr bwMode="auto">
            <a:xfrm>
              <a:off x="1152" y="480"/>
              <a:ext cx="1632" cy="384"/>
            </a:xfrm>
            <a:prstGeom prst="leftArrow">
              <a:avLst>
                <a:gd name="adj1" fmla="val 50000"/>
                <a:gd name="adj2" fmla="val 106250"/>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37235" name="Text Box 19"/>
            <p:cNvSpPr txBox="1">
              <a:spLocks noChangeArrowheads="1"/>
            </p:cNvSpPr>
            <p:nvPr/>
          </p:nvSpPr>
          <p:spPr bwMode="auto">
            <a:xfrm>
              <a:off x="1360" y="544"/>
              <a:ext cx="1488" cy="442"/>
            </a:xfrm>
            <a:prstGeom prst="rect">
              <a:avLst/>
            </a:prstGeom>
            <a:noFill/>
            <a:ln w="38100" algn="ctr">
              <a:noFill/>
              <a:miter lim="800000"/>
              <a:headEnd/>
              <a:tailEnd/>
            </a:ln>
            <a:effectLst/>
          </p:spPr>
          <p:txBody>
            <a:bodyPr>
              <a:spAutoFit/>
            </a:bodyPr>
            <a:lstStyle/>
            <a:p>
              <a:pPr algn="ctr">
                <a:spcBef>
                  <a:spcPct val="50000"/>
                </a:spcBef>
                <a:buFont typeface="Wingdings" pitchFamily="2" charset="2"/>
                <a:buNone/>
              </a:pPr>
              <a:r>
                <a:rPr lang="en-US" sz="2000" b="1">
                  <a:solidFill>
                    <a:srgbClr val="FF0000"/>
                  </a:solidFill>
                  <a:effectLst>
                    <a:outerShdw blurRad="38100" dist="38100" dir="2700000" algn="tl">
                      <a:srgbClr val="C0C0C0"/>
                    </a:outerShdw>
                  </a:effectLst>
                  <a:latin typeface="Arial "/>
                </a:rPr>
                <a:t>Đồng bằng Bắc bộ</a:t>
              </a:r>
            </a:p>
          </p:txBody>
        </p:sp>
      </p:grpSp>
      <p:grpSp>
        <p:nvGrpSpPr>
          <p:cNvPr id="137241" name="Group 25"/>
          <p:cNvGrpSpPr>
            <a:grpSpLocks/>
          </p:cNvGrpSpPr>
          <p:nvPr/>
        </p:nvGrpSpPr>
        <p:grpSpPr bwMode="auto">
          <a:xfrm>
            <a:off x="0" y="2819400"/>
            <a:ext cx="1905000" cy="1866900"/>
            <a:chOff x="0" y="1776"/>
            <a:chExt cx="1200" cy="1176"/>
          </a:xfrm>
        </p:grpSpPr>
        <p:sp>
          <p:nvSpPr>
            <p:cNvPr id="137242" name="AutoShape 26"/>
            <p:cNvSpPr>
              <a:spLocks noChangeArrowheads="1"/>
            </p:cNvSpPr>
            <p:nvPr/>
          </p:nvSpPr>
          <p:spPr bwMode="auto">
            <a:xfrm rot="5400000">
              <a:off x="-12" y="1788"/>
              <a:ext cx="1176" cy="1152"/>
            </a:xfrm>
            <a:prstGeom prst="flowChartPunchedCard">
              <a:avLst/>
            </a:prstGeom>
            <a:solidFill>
              <a:schemeClr val="accent1"/>
            </a:solidFill>
            <a:ln w="9525" algn="ctr">
              <a:solidFill>
                <a:schemeClr val="tx1"/>
              </a:solidFill>
              <a:miter lim="800000"/>
              <a:headEnd/>
              <a:tailEnd/>
            </a:ln>
            <a:effectLst/>
          </p:spPr>
          <p:txBody>
            <a:bodyPr wrap="none" anchor="ctr"/>
            <a:lstStyle/>
            <a:p>
              <a:endParaRPr lang="en-US"/>
            </a:p>
          </p:txBody>
        </p:sp>
        <p:sp>
          <p:nvSpPr>
            <p:cNvPr id="137243" name="Text Box 27"/>
            <p:cNvSpPr txBox="1">
              <a:spLocks noChangeArrowheads="1"/>
            </p:cNvSpPr>
            <p:nvPr/>
          </p:nvSpPr>
          <p:spPr bwMode="auto">
            <a:xfrm>
              <a:off x="0" y="1776"/>
              <a:ext cx="1200" cy="1048"/>
            </a:xfrm>
            <a:prstGeom prst="rect">
              <a:avLst/>
            </a:prstGeom>
            <a:noFill/>
            <a:ln w="9525" algn="ctr">
              <a:noFill/>
              <a:miter lim="800000"/>
              <a:headEnd/>
              <a:tailEnd/>
            </a:ln>
            <a:effectLst/>
          </p:spPr>
          <p:txBody>
            <a:bodyPr>
              <a:spAutoFit/>
            </a:bodyPr>
            <a:lstStyle/>
            <a:p>
              <a:pPr algn="ctr">
                <a:spcBef>
                  <a:spcPct val="50000"/>
                </a:spcBef>
              </a:pPr>
              <a:r>
                <a:rPr lang="en-US" sz="800" b="1">
                  <a:solidFill>
                    <a:srgbClr val="000000"/>
                  </a:solidFill>
                  <a:effectLst>
                    <a:outerShdw blurRad="38100" dist="38100" dir="2700000" algn="tl">
                      <a:srgbClr val="C0C0C0"/>
                    </a:outerShdw>
                  </a:effectLst>
                  <a:latin typeface="Arial "/>
                </a:rPr>
                <a:t>CHÚ GIẢI</a:t>
              </a:r>
            </a:p>
            <a:p>
              <a:pPr algn="ctr">
                <a:spcBef>
                  <a:spcPct val="50000"/>
                </a:spcBef>
              </a:pPr>
              <a:r>
                <a:rPr lang="en-US" sz="800" b="1">
                  <a:solidFill>
                    <a:srgbClr val="000000"/>
                  </a:solidFill>
                  <a:effectLst>
                    <a:outerShdw blurRad="38100" dist="38100" dir="2700000" algn="tl">
                      <a:srgbClr val="C0C0C0"/>
                    </a:outerShdw>
                  </a:effectLst>
                  <a:latin typeface="Arial "/>
                </a:rPr>
                <a:t>Phân tầng độ cao </a:t>
              </a:r>
              <a:r>
                <a:rPr lang="en-US" sz="800" b="1" i="1">
                  <a:solidFill>
                    <a:srgbClr val="000000"/>
                  </a:solidFill>
                  <a:effectLst>
                    <a:outerShdw blurRad="38100" dist="38100" dir="2700000" algn="tl">
                      <a:srgbClr val="C0C0C0"/>
                    </a:outerShdw>
                  </a:effectLst>
                  <a:latin typeface="Arial "/>
                </a:rPr>
                <a:t>(m)</a:t>
              </a:r>
            </a:p>
            <a:p>
              <a:pPr algn="ctr">
                <a:spcBef>
                  <a:spcPct val="50000"/>
                </a:spcBef>
              </a:pPr>
              <a:endParaRPr lang="en-US" sz="800" b="1">
                <a:solidFill>
                  <a:srgbClr val="000000"/>
                </a:solidFill>
                <a:effectLst>
                  <a:outerShdw blurRad="38100" dist="38100" dir="2700000" algn="tl">
                    <a:srgbClr val="C0C0C0"/>
                  </a:outerShdw>
                </a:effectLst>
                <a:latin typeface="Arial "/>
              </a:endParaRPr>
            </a:p>
            <a:p>
              <a:pPr>
                <a:spcBef>
                  <a:spcPct val="50000"/>
                </a:spcBef>
              </a:pPr>
              <a:r>
                <a:rPr lang="en-US" sz="700" b="1">
                  <a:solidFill>
                    <a:srgbClr val="000000"/>
                  </a:solidFill>
                  <a:effectLst>
                    <a:outerShdw blurRad="38100" dist="38100" dir="2700000" algn="tl">
                      <a:srgbClr val="C0C0C0"/>
                    </a:outerShdw>
                  </a:effectLst>
                  <a:latin typeface="Arial "/>
                </a:rPr>
                <a:t>0       50       200      500     1500 trên 1500</a:t>
              </a:r>
            </a:p>
            <a:p>
              <a:pPr>
                <a:spcBef>
                  <a:spcPct val="50000"/>
                </a:spcBef>
              </a:pPr>
              <a:r>
                <a:rPr lang="en-US" sz="800" b="1">
                  <a:solidFill>
                    <a:srgbClr val="000000"/>
                  </a:solidFill>
                  <a:effectLst>
                    <a:outerShdw blurRad="38100" dist="38100" dir="2700000" algn="tl">
                      <a:srgbClr val="C0C0C0"/>
                    </a:outerShdw>
                  </a:effectLst>
                  <a:latin typeface="Arial "/>
                </a:rPr>
                <a:t>                                  Dãy núi</a:t>
              </a:r>
            </a:p>
            <a:p>
              <a:pPr>
                <a:spcBef>
                  <a:spcPct val="50000"/>
                </a:spcBef>
              </a:pPr>
              <a:r>
                <a:rPr lang="en-US" sz="800" b="1">
                  <a:solidFill>
                    <a:srgbClr val="000000"/>
                  </a:solidFill>
                  <a:effectLst>
                    <a:outerShdw blurRad="38100" dist="38100" dir="2700000" algn="tl">
                      <a:srgbClr val="C0C0C0"/>
                    </a:outerShdw>
                  </a:effectLst>
                  <a:latin typeface="Arial "/>
                </a:rPr>
                <a:t>          1. Cánh cung Sông Gâm.</a:t>
              </a:r>
            </a:p>
            <a:p>
              <a:pPr>
                <a:spcBef>
                  <a:spcPct val="50000"/>
                </a:spcBef>
              </a:pPr>
              <a:r>
                <a:rPr lang="en-US" sz="800" b="1">
                  <a:solidFill>
                    <a:srgbClr val="000000"/>
                  </a:solidFill>
                  <a:effectLst>
                    <a:outerShdw blurRad="38100" dist="38100" dir="2700000" algn="tl">
                      <a:srgbClr val="C0C0C0"/>
                    </a:outerShdw>
                  </a:effectLst>
                  <a:latin typeface="Arial "/>
                </a:rPr>
                <a:t>          2. Cánh cung Ngân Sơn.</a:t>
              </a:r>
            </a:p>
            <a:p>
              <a:pPr>
                <a:spcBef>
                  <a:spcPct val="50000"/>
                </a:spcBef>
              </a:pPr>
              <a:r>
                <a:rPr lang="en-US" sz="800" b="1">
                  <a:solidFill>
                    <a:srgbClr val="000000"/>
                  </a:solidFill>
                  <a:effectLst>
                    <a:outerShdw blurRad="38100" dist="38100" dir="2700000" algn="tl">
                      <a:srgbClr val="C0C0C0"/>
                    </a:outerShdw>
                  </a:effectLst>
                  <a:latin typeface="Arial "/>
                </a:rPr>
                <a:t>          3. Cánh cung Bắc Sơn.</a:t>
              </a:r>
            </a:p>
            <a:p>
              <a:pPr>
                <a:spcBef>
                  <a:spcPct val="50000"/>
                </a:spcBef>
              </a:pPr>
              <a:r>
                <a:rPr lang="en-US" sz="800" b="1">
                  <a:solidFill>
                    <a:srgbClr val="000000"/>
                  </a:solidFill>
                  <a:effectLst>
                    <a:outerShdw blurRad="38100" dist="38100" dir="2700000" algn="tl">
                      <a:srgbClr val="C0C0C0"/>
                    </a:outerShdw>
                  </a:effectLst>
                  <a:latin typeface="Arial "/>
                </a:rPr>
                <a:t>          4. Cánh cung Đông Triều.</a:t>
              </a:r>
            </a:p>
          </p:txBody>
        </p:sp>
        <p:grpSp>
          <p:nvGrpSpPr>
            <p:cNvPr id="137244" name="Group 28"/>
            <p:cNvGrpSpPr>
              <a:grpSpLocks/>
            </p:cNvGrpSpPr>
            <p:nvPr/>
          </p:nvGrpSpPr>
          <p:grpSpPr bwMode="auto">
            <a:xfrm>
              <a:off x="44" y="2053"/>
              <a:ext cx="990" cy="64"/>
              <a:chOff x="2208" y="2448"/>
              <a:chExt cx="2144" cy="134"/>
            </a:xfrm>
          </p:grpSpPr>
          <p:sp>
            <p:nvSpPr>
              <p:cNvPr id="137245" name="Rectangle 29"/>
              <p:cNvSpPr>
                <a:spLocks noChangeArrowheads="1"/>
              </p:cNvSpPr>
              <p:nvPr/>
            </p:nvSpPr>
            <p:spPr bwMode="auto">
              <a:xfrm>
                <a:off x="3924" y="2448"/>
                <a:ext cx="428" cy="134"/>
              </a:xfrm>
              <a:prstGeom prst="rect">
                <a:avLst/>
              </a:prstGeom>
              <a:solidFill>
                <a:srgbClr val="CC33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7246" name="Rectangle 30"/>
              <p:cNvSpPr>
                <a:spLocks noChangeArrowheads="1"/>
              </p:cNvSpPr>
              <p:nvPr/>
            </p:nvSpPr>
            <p:spPr bwMode="auto">
              <a:xfrm>
                <a:off x="3494" y="2448"/>
                <a:ext cx="430" cy="134"/>
              </a:xfrm>
              <a:prstGeom prst="rect">
                <a:avLst/>
              </a:prstGeom>
              <a:solidFill>
                <a:srgbClr val="FF99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7247" name="Rectangle 31"/>
              <p:cNvSpPr>
                <a:spLocks noChangeArrowheads="1"/>
              </p:cNvSpPr>
              <p:nvPr/>
            </p:nvSpPr>
            <p:spPr bwMode="auto">
              <a:xfrm>
                <a:off x="3066" y="2448"/>
                <a:ext cx="428" cy="134"/>
              </a:xfrm>
              <a:prstGeom prst="rect">
                <a:avLst/>
              </a:prstGeom>
              <a:solidFill>
                <a:srgbClr val="FFFF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7248" name="Rectangle 32"/>
              <p:cNvSpPr>
                <a:spLocks noChangeArrowheads="1"/>
              </p:cNvSpPr>
              <p:nvPr/>
            </p:nvSpPr>
            <p:spPr bwMode="auto">
              <a:xfrm>
                <a:off x="2640" y="2448"/>
                <a:ext cx="426" cy="134"/>
              </a:xfrm>
              <a:prstGeom prst="rect">
                <a:avLst/>
              </a:prstGeom>
              <a:solidFill>
                <a:srgbClr val="00CC00"/>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7249" name="Rectangle 33"/>
              <p:cNvSpPr>
                <a:spLocks noChangeArrowheads="1"/>
              </p:cNvSpPr>
              <p:nvPr/>
            </p:nvSpPr>
            <p:spPr bwMode="auto">
              <a:xfrm>
                <a:off x="2208" y="2448"/>
                <a:ext cx="432" cy="134"/>
              </a:xfrm>
              <a:prstGeom prst="rect">
                <a:avLst/>
              </a:prstGeom>
              <a:solidFill>
                <a:srgbClr val="33CCCC"/>
              </a:solidFill>
              <a:ln w="9525" algn="ctr">
                <a:noFill/>
                <a:miter lim="800000"/>
                <a:headEnd/>
                <a:tailEnd/>
              </a:ln>
              <a:effectLst/>
            </p:spPr>
            <p:txBody>
              <a:bodyPr/>
              <a:lstStyle/>
              <a:p>
                <a:pPr eaLnBrk="1" hangingPunct="1">
                  <a:spcBef>
                    <a:spcPct val="20000"/>
                  </a:spcBef>
                </a:pPr>
                <a:endParaRPr lang="en-US" sz="300">
                  <a:latin typeface="Arial "/>
                </a:endParaRPr>
              </a:p>
            </p:txBody>
          </p:sp>
          <p:sp>
            <p:nvSpPr>
              <p:cNvPr id="137250" name="Line 34"/>
              <p:cNvSpPr>
                <a:spLocks noChangeShapeType="1"/>
              </p:cNvSpPr>
              <p:nvPr/>
            </p:nvSpPr>
            <p:spPr bwMode="auto">
              <a:xfrm>
                <a:off x="2208" y="2448"/>
                <a:ext cx="2144" cy="0"/>
              </a:xfrm>
              <a:prstGeom prst="line">
                <a:avLst/>
              </a:prstGeom>
              <a:noFill/>
              <a:ln w="28575" cap="sq">
                <a:solidFill>
                  <a:schemeClr val="tx1"/>
                </a:solidFill>
                <a:round/>
                <a:headEnd/>
                <a:tailEnd/>
              </a:ln>
              <a:effectLst/>
            </p:spPr>
            <p:txBody>
              <a:bodyPr/>
              <a:lstStyle/>
              <a:p>
                <a:endParaRPr lang="en-US"/>
              </a:p>
            </p:txBody>
          </p:sp>
          <p:sp>
            <p:nvSpPr>
              <p:cNvPr id="137251" name="Line 35"/>
              <p:cNvSpPr>
                <a:spLocks noChangeShapeType="1"/>
              </p:cNvSpPr>
              <p:nvPr/>
            </p:nvSpPr>
            <p:spPr bwMode="auto">
              <a:xfrm>
                <a:off x="2208" y="2582"/>
                <a:ext cx="2144" cy="0"/>
              </a:xfrm>
              <a:prstGeom prst="line">
                <a:avLst/>
              </a:prstGeom>
              <a:noFill/>
              <a:ln w="28575" cap="sq">
                <a:solidFill>
                  <a:schemeClr val="tx1"/>
                </a:solidFill>
                <a:round/>
                <a:headEnd/>
                <a:tailEnd/>
              </a:ln>
              <a:effectLst/>
            </p:spPr>
            <p:txBody>
              <a:bodyPr/>
              <a:lstStyle/>
              <a:p>
                <a:endParaRPr lang="en-US"/>
              </a:p>
            </p:txBody>
          </p:sp>
          <p:sp>
            <p:nvSpPr>
              <p:cNvPr id="137252" name="Line 36"/>
              <p:cNvSpPr>
                <a:spLocks noChangeShapeType="1"/>
              </p:cNvSpPr>
              <p:nvPr/>
            </p:nvSpPr>
            <p:spPr bwMode="auto">
              <a:xfrm>
                <a:off x="2208" y="2448"/>
                <a:ext cx="0" cy="134"/>
              </a:xfrm>
              <a:prstGeom prst="line">
                <a:avLst/>
              </a:prstGeom>
              <a:noFill/>
              <a:ln w="28575" cap="sq">
                <a:solidFill>
                  <a:schemeClr val="tx1"/>
                </a:solidFill>
                <a:round/>
                <a:headEnd/>
                <a:tailEnd/>
              </a:ln>
              <a:effectLst/>
            </p:spPr>
            <p:txBody>
              <a:bodyPr/>
              <a:lstStyle/>
              <a:p>
                <a:endParaRPr lang="en-US"/>
              </a:p>
            </p:txBody>
          </p:sp>
          <p:sp>
            <p:nvSpPr>
              <p:cNvPr id="137253" name="Line 37"/>
              <p:cNvSpPr>
                <a:spLocks noChangeShapeType="1"/>
              </p:cNvSpPr>
              <p:nvPr/>
            </p:nvSpPr>
            <p:spPr bwMode="auto">
              <a:xfrm>
                <a:off x="2640" y="2448"/>
                <a:ext cx="0" cy="134"/>
              </a:xfrm>
              <a:prstGeom prst="line">
                <a:avLst/>
              </a:prstGeom>
              <a:noFill/>
              <a:ln w="12700">
                <a:solidFill>
                  <a:schemeClr val="tx1"/>
                </a:solidFill>
                <a:round/>
                <a:headEnd/>
                <a:tailEnd/>
              </a:ln>
              <a:effectLst/>
            </p:spPr>
            <p:txBody>
              <a:bodyPr/>
              <a:lstStyle/>
              <a:p>
                <a:endParaRPr lang="en-US"/>
              </a:p>
            </p:txBody>
          </p:sp>
          <p:sp>
            <p:nvSpPr>
              <p:cNvPr id="137254" name="Line 38"/>
              <p:cNvSpPr>
                <a:spLocks noChangeShapeType="1"/>
              </p:cNvSpPr>
              <p:nvPr/>
            </p:nvSpPr>
            <p:spPr bwMode="auto">
              <a:xfrm>
                <a:off x="3066" y="2448"/>
                <a:ext cx="0" cy="134"/>
              </a:xfrm>
              <a:prstGeom prst="line">
                <a:avLst/>
              </a:prstGeom>
              <a:noFill/>
              <a:ln w="12700">
                <a:solidFill>
                  <a:schemeClr val="tx1"/>
                </a:solidFill>
                <a:round/>
                <a:headEnd/>
                <a:tailEnd/>
              </a:ln>
              <a:effectLst/>
            </p:spPr>
            <p:txBody>
              <a:bodyPr/>
              <a:lstStyle/>
              <a:p>
                <a:endParaRPr lang="en-US"/>
              </a:p>
            </p:txBody>
          </p:sp>
          <p:sp>
            <p:nvSpPr>
              <p:cNvPr id="137255" name="Line 39"/>
              <p:cNvSpPr>
                <a:spLocks noChangeShapeType="1"/>
              </p:cNvSpPr>
              <p:nvPr/>
            </p:nvSpPr>
            <p:spPr bwMode="auto">
              <a:xfrm>
                <a:off x="3494" y="2448"/>
                <a:ext cx="0" cy="134"/>
              </a:xfrm>
              <a:prstGeom prst="line">
                <a:avLst/>
              </a:prstGeom>
              <a:noFill/>
              <a:ln w="12700">
                <a:solidFill>
                  <a:schemeClr val="tx1"/>
                </a:solidFill>
                <a:round/>
                <a:headEnd/>
                <a:tailEnd/>
              </a:ln>
              <a:effectLst/>
            </p:spPr>
            <p:txBody>
              <a:bodyPr/>
              <a:lstStyle/>
              <a:p>
                <a:endParaRPr lang="en-US"/>
              </a:p>
            </p:txBody>
          </p:sp>
          <p:sp>
            <p:nvSpPr>
              <p:cNvPr id="137256" name="Line 40"/>
              <p:cNvSpPr>
                <a:spLocks noChangeShapeType="1"/>
              </p:cNvSpPr>
              <p:nvPr/>
            </p:nvSpPr>
            <p:spPr bwMode="auto">
              <a:xfrm>
                <a:off x="3924" y="2448"/>
                <a:ext cx="0" cy="134"/>
              </a:xfrm>
              <a:prstGeom prst="line">
                <a:avLst/>
              </a:prstGeom>
              <a:noFill/>
              <a:ln w="12700">
                <a:solidFill>
                  <a:schemeClr val="tx1"/>
                </a:solidFill>
                <a:round/>
                <a:headEnd/>
                <a:tailEnd/>
              </a:ln>
              <a:effectLst/>
            </p:spPr>
            <p:txBody>
              <a:bodyPr/>
              <a:lstStyle/>
              <a:p>
                <a:endParaRPr lang="en-US"/>
              </a:p>
            </p:txBody>
          </p:sp>
          <p:sp>
            <p:nvSpPr>
              <p:cNvPr id="137257" name="Line 41"/>
              <p:cNvSpPr>
                <a:spLocks noChangeShapeType="1"/>
              </p:cNvSpPr>
              <p:nvPr/>
            </p:nvSpPr>
            <p:spPr bwMode="auto">
              <a:xfrm>
                <a:off x="4352" y="2448"/>
                <a:ext cx="0" cy="134"/>
              </a:xfrm>
              <a:prstGeom prst="line">
                <a:avLst/>
              </a:prstGeom>
              <a:noFill/>
              <a:ln w="28575" cap="sq">
                <a:solidFill>
                  <a:schemeClr val="tx1"/>
                </a:solidFill>
                <a:round/>
                <a:headEnd/>
                <a:tailEnd/>
              </a:ln>
              <a:effectLst/>
            </p:spPr>
            <p:txBody>
              <a:bodyPr/>
              <a:lstStyle/>
              <a:p>
                <a:endParaRPr lang="en-US"/>
              </a:p>
            </p:txBody>
          </p:sp>
        </p:grpSp>
        <p:sp>
          <p:nvSpPr>
            <p:cNvPr id="137258" name="Arc 42"/>
            <p:cNvSpPr>
              <a:spLocks/>
            </p:cNvSpPr>
            <p:nvPr/>
          </p:nvSpPr>
          <p:spPr bwMode="auto">
            <a:xfrm rot="-3003817">
              <a:off x="344" y="2248"/>
              <a:ext cx="139" cy="15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28575">
              <a:solidFill>
                <a:srgbClr val="000000"/>
              </a:solidFill>
              <a:round/>
              <a:headEnd/>
              <a:tailEnd/>
            </a:ln>
            <a:effectLst/>
          </p:spPr>
          <p:txBody>
            <a:bodyPr wrap="none" anchor="ctr"/>
            <a:lstStyle/>
            <a:p>
              <a:endParaRPr lang="en-US"/>
            </a:p>
          </p:txBody>
        </p:sp>
      </p:grpSp>
      <p:sp>
        <p:nvSpPr>
          <p:cNvPr id="137259" name="Text Box 43"/>
          <p:cNvSpPr txBox="1">
            <a:spLocks noChangeArrowheads="1"/>
          </p:cNvSpPr>
          <p:nvPr/>
        </p:nvSpPr>
        <p:spPr bwMode="auto">
          <a:xfrm>
            <a:off x="4953000" y="2667000"/>
            <a:ext cx="4038600" cy="3081338"/>
          </a:xfrm>
          <a:prstGeom prst="rect">
            <a:avLst/>
          </a:prstGeom>
          <a:noFill/>
          <a:ln w="9525">
            <a:noFill/>
            <a:miter lim="800000"/>
            <a:headEnd/>
            <a:tailEnd/>
          </a:ln>
          <a:effectLst/>
        </p:spPr>
        <p:txBody>
          <a:bodyPr>
            <a:spAutoFit/>
          </a:bodyPr>
          <a:lstStyle/>
          <a:p>
            <a:pPr algn="just" eaLnBrk="1" hangingPunct="1">
              <a:buFont typeface="Wingdings" pitchFamily="2" charset="2"/>
              <a:buNone/>
            </a:pPr>
            <a:r>
              <a:rPr lang="en-US" sz="2800" b="1">
                <a:solidFill>
                  <a:srgbClr val="FF0000"/>
                </a:solidFill>
                <a:effectLst>
                  <a:outerShdw blurRad="38100" dist="38100" dir="2700000" algn="tl">
                    <a:srgbClr val="C0C0C0"/>
                  </a:outerShdw>
                </a:effectLst>
                <a:latin typeface="Arial "/>
              </a:rPr>
              <a:t>   Đồng bằng nước ta phần lớn là đồng bằng châu thổ do phù sa của sông ngòi bồi đắp, có địa hình thấp và tương đối bằng phẳng.  </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37219"/>
                                        </p:tgtEl>
                                        <p:attrNameLst>
                                          <p:attrName>style.visibility</p:attrName>
                                        </p:attrNameLst>
                                      </p:cBhvr>
                                      <p:to>
                                        <p:strVal val="visible"/>
                                      </p:to>
                                    </p:set>
                                    <p:anim calcmode="discrete" valueType="clr">
                                      <p:cBhvr override="childStyle">
                                        <p:cTn id="7" dur="80"/>
                                        <p:tgtEl>
                                          <p:spTgt spid="13721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7219"/>
                                        </p:tgtEl>
                                        <p:attrNameLst>
                                          <p:attrName>fillcolor</p:attrName>
                                        </p:attrNameLst>
                                      </p:cBhvr>
                                      <p:tavLst>
                                        <p:tav tm="0">
                                          <p:val>
                                            <p:clrVal>
                                              <a:schemeClr val="accent2"/>
                                            </p:clrVal>
                                          </p:val>
                                        </p:tav>
                                        <p:tav tm="50000">
                                          <p:val>
                                            <p:clrVal>
                                              <a:schemeClr val="hlink"/>
                                            </p:clrVal>
                                          </p:val>
                                        </p:tav>
                                      </p:tavLst>
                                    </p:anim>
                                    <p:set>
                                      <p:cBhvr>
                                        <p:cTn id="9" dur="80"/>
                                        <p:tgtEl>
                                          <p:spTgt spid="137219"/>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37229"/>
                                        </p:tgtEl>
                                        <p:attrNameLst>
                                          <p:attrName>style.visibility</p:attrName>
                                        </p:attrNameLst>
                                      </p:cBhvr>
                                      <p:to>
                                        <p:strVal val="visible"/>
                                      </p:to>
                                    </p:set>
                                    <p:animEffect transition="in" filter="blinds(horizontal)">
                                      <p:cBhvr>
                                        <p:cTn id="14" dur="500"/>
                                        <p:tgtEl>
                                          <p:spTgt spid="137229"/>
                                        </p:tgtEl>
                                      </p:cBhvr>
                                    </p:animEffect>
                                  </p:childTnLst>
                                </p:cTn>
                              </p:par>
                              <p:par>
                                <p:cTn id="15" presetID="3" presetClass="entr" presetSubtype="10" fill="hold" nodeType="withEffect">
                                  <p:stCondLst>
                                    <p:cond delay="0"/>
                                  </p:stCondLst>
                                  <p:childTnLst>
                                    <p:set>
                                      <p:cBhvr>
                                        <p:cTn id="16" dur="1" fill="hold">
                                          <p:stCondLst>
                                            <p:cond delay="0"/>
                                          </p:stCondLst>
                                        </p:cTn>
                                        <p:tgtEl>
                                          <p:spTgt spid="137233"/>
                                        </p:tgtEl>
                                        <p:attrNameLst>
                                          <p:attrName>style.visibility</p:attrName>
                                        </p:attrNameLst>
                                      </p:cBhvr>
                                      <p:to>
                                        <p:strVal val="visible"/>
                                      </p:to>
                                    </p:set>
                                    <p:animEffect transition="in" filter="blinds(horizontal)">
                                      <p:cBhvr>
                                        <p:cTn id="17" dur="500"/>
                                        <p:tgtEl>
                                          <p:spTgt spid="13723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7230"/>
                                        </p:tgtEl>
                                        <p:attrNameLst>
                                          <p:attrName>style.visibility</p:attrName>
                                        </p:attrNameLst>
                                      </p:cBhvr>
                                      <p:to>
                                        <p:strVal val="visible"/>
                                      </p:to>
                                    </p:set>
                                    <p:animEffect transition="in" filter="blinds(horizontal)">
                                      <p:cBhvr>
                                        <p:cTn id="22" dur="500"/>
                                        <p:tgtEl>
                                          <p:spTgt spid="137230"/>
                                        </p:tgtEl>
                                      </p:cBhvr>
                                    </p:animEffect>
                                  </p:childTnLst>
                                </p:cTn>
                              </p:par>
                              <p:par>
                                <p:cTn id="23" presetID="3" presetClass="entr" presetSubtype="10" fill="hold" nodeType="withEffect">
                                  <p:stCondLst>
                                    <p:cond delay="0"/>
                                  </p:stCondLst>
                                  <p:childTnLst>
                                    <p:set>
                                      <p:cBhvr>
                                        <p:cTn id="24" dur="1" fill="hold">
                                          <p:stCondLst>
                                            <p:cond delay="0"/>
                                          </p:stCondLst>
                                        </p:cTn>
                                        <p:tgtEl>
                                          <p:spTgt spid="137220"/>
                                        </p:tgtEl>
                                        <p:attrNameLst>
                                          <p:attrName>style.visibility</p:attrName>
                                        </p:attrNameLst>
                                      </p:cBhvr>
                                      <p:to>
                                        <p:strVal val="visible"/>
                                      </p:to>
                                    </p:set>
                                    <p:animEffect transition="in" filter="blinds(horizontal)">
                                      <p:cBhvr>
                                        <p:cTn id="25" dur="500"/>
                                        <p:tgtEl>
                                          <p:spTgt spid="137220"/>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37231"/>
                                        </p:tgtEl>
                                        <p:attrNameLst>
                                          <p:attrName>style.visibility</p:attrName>
                                        </p:attrNameLst>
                                      </p:cBhvr>
                                      <p:to>
                                        <p:strVal val="visible"/>
                                      </p:to>
                                    </p:set>
                                    <p:animEffect transition="in" filter="blinds(horizontal)">
                                      <p:cBhvr>
                                        <p:cTn id="30" dur="500"/>
                                        <p:tgtEl>
                                          <p:spTgt spid="137231"/>
                                        </p:tgtEl>
                                      </p:cBhvr>
                                    </p:animEffect>
                                  </p:childTnLst>
                                </p:cTn>
                              </p:par>
                              <p:par>
                                <p:cTn id="31" presetID="3" presetClass="entr" presetSubtype="10" fill="hold" nodeType="withEffect">
                                  <p:stCondLst>
                                    <p:cond delay="0"/>
                                  </p:stCondLst>
                                  <p:childTnLst>
                                    <p:set>
                                      <p:cBhvr>
                                        <p:cTn id="32" dur="1" fill="hold">
                                          <p:stCondLst>
                                            <p:cond delay="0"/>
                                          </p:stCondLst>
                                        </p:cTn>
                                        <p:tgtEl>
                                          <p:spTgt spid="137223"/>
                                        </p:tgtEl>
                                        <p:attrNameLst>
                                          <p:attrName>style.visibility</p:attrName>
                                        </p:attrNameLst>
                                      </p:cBhvr>
                                      <p:to>
                                        <p:strVal val="visible"/>
                                      </p:to>
                                    </p:set>
                                    <p:animEffect transition="in" filter="blinds(horizontal)">
                                      <p:cBhvr>
                                        <p:cTn id="33" dur="500"/>
                                        <p:tgtEl>
                                          <p:spTgt spid="137223"/>
                                        </p:tgtEl>
                                      </p:cBhvr>
                                    </p:animEffect>
                                  </p:childTnLst>
                                </p:cTn>
                              </p:par>
                            </p:childTnLst>
                          </p:cTn>
                        </p:par>
                      </p:childTnLst>
                    </p:cTn>
                  </p:par>
                  <p:par>
                    <p:cTn id="34" fill="hold">
                      <p:stCondLst>
                        <p:cond delay="indefinite"/>
                      </p:stCondLst>
                      <p:childTnLst>
                        <p:par>
                          <p:cTn id="35" fill="hold">
                            <p:stCondLst>
                              <p:cond delay="0"/>
                            </p:stCondLst>
                            <p:childTnLst>
                              <p:par>
                                <p:cTn id="36" presetID="27" presetClass="entr" presetSubtype="0" fill="hold" nodeType="clickEffect">
                                  <p:stCondLst>
                                    <p:cond delay="0"/>
                                  </p:stCondLst>
                                  <p:iterate type="lt">
                                    <p:tmPct val="50000"/>
                                  </p:iterate>
                                  <p:childTnLst>
                                    <p:set>
                                      <p:cBhvr>
                                        <p:cTn id="37" dur="1" fill="hold">
                                          <p:stCondLst>
                                            <p:cond delay="0"/>
                                          </p:stCondLst>
                                        </p:cTn>
                                        <p:tgtEl>
                                          <p:spTgt spid="137259">
                                            <p:txEl>
                                              <p:pRg st="0" end="0"/>
                                            </p:txEl>
                                          </p:spTgt>
                                        </p:tgtEl>
                                        <p:attrNameLst>
                                          <p:attrName>style.visibility</p:attrName>
                                        </p:attrNameLst>
                                      </p:cBhvr>
                                      <p:to>
                                        <p:strVal val="visible"/>
                                      </p:to>
                                    </p:set>
                                    <p:anim calcmode="discrete" valueType="clr">
                                      <p:cBhvr override="childStyle">
                                        <p:cTn id="38" dur="80"/>
                                        <p:tgtEl>
                                          <p:spTgt spid="13725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9" dur="80"/>
                                        <p:tgtEl>
                                          <p:spTgt spid="137259">
                                            <p:txEl>
                                              <p:pRg st="0" end="0"/>
                                            </p:txEl>
                                          </p:spTgt>
                                        </p:tgtEl>
                                        <p:attrNameLst>
                                          <p:attrName>fillcolor</p:attrName>
                                        </p:attrNameLst>
                                      </p:cBhvr>
                                      <p:tavLst>
                                        <p:tav tm="0">
                                          <p:val>
                                            <p:clrVal>
                                              <a:schemeClr val="accent2"/>
                                            </p:clrVal>
                                          </p:val>
                                        </p:tav>
                                        <p:tav tm="50000">
                                          <p:val>
                                            <p:clrVal>
                                              <a:schemeClr val="hlink"/>
                                            </p:clrVal>
                                          </p:val>
                                        </p:tav>
                                      </p:tavLst>
                                    </p:anim>
                                    <p:set>
                                      <p:cBhvr>
                                        <p:cTn id="40" dur="80"/>
                                        <p:tgtEl>
                                          <p:spTgt spid="137259">
                                            <p:txEl>
                                              <p:pRg st="0" end="0"/>
                                            </p:txEl>
                                          </p:spTgt>
                                        </p:tgtEl>
                                        <p:attrNameLst>
                                          <p:attrName>fill.type</p:attrName>
                                        </p:attrNameLst>
                                      </p:cBhvr>
                                      <p:to>
                                        <p:strVal val="solid"/>
                                      </p:to>
                                    </p:set>
                                  </p:childTnLst>
                                  <p:subTnLst>
                                    <p:audio>
                                      <p:cMediaNode>
                                        <p:cTn display="0" masterRel="sameClick">
                                          <p:stCondLst>
                                            <p:cond evt="begin" delay="0">
                                              <p:tn val="36"/>
                                            </p:cond>
                                          </p:stCondLst>
                                          <p:endCondLst>
                                            <p:cond evt="onStopAudio" delay="0">
                                              <p:tgtEl>
                                                <p:sldTgt/>
                                              </p:tgtEl>
                                            </p:cond>
                                          </p:endCondLst>
                                        </p:cTn>
                                        <p:tgtEl>
                                          <p:sndTgt r:embed="rId2" name="typ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p:bldP spid="137229" grpId="0" animBg="1"/>
      <p:bldP spid="137230" grpId="0" animBg="1"/>
      <p:bldP spid="13723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47" name="Text Box 35"/>
          <p:cNvSpPr txBox="1">
            <a:spLocks noChangeArrowheads="1"/>
          </p:cNvSpPr>
          <p:nvPr/>
        </p:nvSpPr>
        <p:spPr bwMode="auto">
          <a:xfrm>
            <a:off x="5105400" y="990600"/>
            <a:ext cx="3886200" cy="5121275"/>
          </a:xfrm>
          <a:prstGeom prst="rect">
            <a:avLst/>
          </a:prstGeom>
          <a:noFill/>
          <a:ln w="9525">
            <a:noFill/>
            <a:miter lim="800000"/>
            <a:headEnd/>
            <a:tailEnd/>
          </a:ln>
          <a:effectLst/>
        </p:spPr>
        <p:txBody>
          <a:bodyPr>
            <a:spAutoFit/>
          </a:bodyPr>
          <a:lstStyle/>
          <a:p>
            <a:pPr indent="635000" algn="ctr" eaLnBrk="1" hangingPunct="1"/>
            <a:r>
              <a:rPr lang="en-US" sz="3000" b="1" u="sng">
                <a:solidFill>
                  <a:srgbClr val="FF0000"/>
                </a:solidFill>
                <a:effectLst>
                  <a:outerShdw blurRad="38100" dist="38100" dir="2700000" algn="tl">
                    <a:srgbClr val="C0C0C0"/>
                  </a:outerShdw>
                </a:effectLst>
                <a:latin typeface="Arial "/>
              </a:rPr>
              <a:t>KẾT LUẬN:</a:t>
            </a:r>
            <a:r>
              <a:rPr lang="en-US" sz="3000" b="1">
                <a:solidFill>
                  <a:srgbClr val="800080"/>
                </a:solidFill>
                <a:effectLst>
                  <a:outerShdw blurRad="38100" dist="38100" dir="2700000" algn="tl">
                    <a:srgbClr val="C0C0C0"/>
                  </a:outerShdw>
                </a:effectLst>
                <a:latin typeface="Arial "/>
              </a:rPr>
              <a:t> </a:t>
            </a:r>
          </a:p>
          <a:p>
            <a:pPr indent="635000" algn="just" eaLnBrk="1" hangingPunct="1"/>
            <a:r>
              <a:rPr lang="en-US" sz="3000" b="1">
                <a:solidFill>
                  <a:srgbClr val="800080"/>
                </a:solidFill>
                <a:effectLst>
                  <a:outerShdw blurRad="38100" dist="38100" dir="2700000" algn="tl">
                    <a:srgbClr val="C0C0C0"/>
                  </a:outerShdw>
                </a:effectLst>
                <a:latin typeface="Arial "/>
              </a:rPr>
              <a:t>Phần đất liền của nước ta có ¾ diện tích là đồi núi, ¼ diện tích là đồng bằng.</a:t>
            </a:r>
          </a:p>
          <a:p>
            <a:pPr indent="635000" algn="just" eaLnBrk="1" hangingPunct="1"/>
            <a:r>
              <a:rPr lang="en-US" sz="3000" b="1">
                <a:solidFill>
                  <a:srgbClr val="800080"/>
                </a:solidFill>
                <a:effectLst>
                  <a:outerShdw blurRad="38100" dist="38100" dir="2700000" algn="tl">
                    <a:srgbClr val="C0C0C0"/>
                  </a:outerShdw>
                </a:effectLst>
                <a:latin typeface="Arial "/>
              </a:rPr>
              <a:t> Các dãy núi phần lớn có hướng tây bắc- đông nam và một số có hình cánh cung. </a:t>
            </a:r>
          </a:p>
        </p:txBody>
      </p:sp>
      <p:pic>
        <p:nvPicPr>
          <p:cNvPr id="141349" name="Picture 37" descr="ban_do_VN"/>
          <p:cNvPicPr>
            <a:picLocks noChangeAspect="1" noChangeArrowheads="1"/>
          </p:cNvPicPr>
          <p:nvPr/>
        </p:nvPicPr>
        <p:blipFill>
          <a:blip r:embed="rId2"/>
          <a:srcRect/>
          <a:stretch>
            <a:fillRect/>
          </a:stretch>
        </p:blipFill>
        <p:spPr bwMode="auto">
          <a:xfrm>
            <a:off x="304800" y="152400"/>
            <a:ext cx="4468813" cy="6477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41347"/>
                                        </p:tgtEl>
                                        <p:attrNameLst>
                                          <p:attrName>style.visibility</p:attrName>
                                        </p:attrNameLst>
                                      </p:cBhvr>
                                      <p:to>
                                        <p:strVal val="visible"/>
                                      </p:to>
                                    </p:set>
                                    <p:anim calcmode="discrete" valueType="clr">
                                      <p:cBhvr override="childStyle">
                                        <p:cTn id="7" dur="80"/>
                                        <p:tgtEl>
                                          <p:spTgt spid="14134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1347"/>
                                        </p:tgtEl>
                                        <p:attrNameLst>
                                          <p:attrName>fillcolor</p:attrName>
                                        </p:attrNameLst>
                                      </p:cBhvr>
                                      <p:tavLst>
                                        <p:tav tm="0">
                                          <p:val>
                                            <p:clrVal>
                                              <a:schemeClr val="accent2"/>
                                            </p:clrVal>
                                          </p:val>
                                        </p:tav>
                                        <p:tav tm="50000">
                                          <p:val>
                                            <p:clrVal>
                                              <a:schemeClr val="hlink"/>
                                            </p:clrVal>
                                          </p:val>
                                        </p:tav>
                                      </p:tavLst>
                                    </p:anim>
                                    <p:set>
                                      <p:cBhvr>
                                        <p:cTn id="9" dur="80"/>
                                        <p:tgtEl>
                                          <p:spTgt spid="14134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4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50" name="Text Box 10"/>
          <p:cNvSpPr txBox="1">
            <a:spLocks noChangeArrowheads="1"/>
          </p:cNvSpPr>
          <p:nvPr/>
        </p:nvSpPr>
        <p:spPr bwMode="auto">
          <a:xfrm>
            <a:off x="228600" y="2819400"/>
            <a:ext cx="8305800" cy="1066800"/>
          </a:xfrm>
          <a:prstGeom prst="rect">
            <a:avLst/>
          </a:prstGeom>
          <a:noFill/>
          <a:ln w="9525">
            <a:noFill/>
            <a:miter lim="800000"/>
            <a:headEnd/>
            <a:tailEnd/>
          </a:ln>
          <a:effectLst/>
        </p:spPr>
        <p:txBody>
          <a:bodyPr>
            <a:spAutoFit/>
          </a:bodyPr>
          <a:lstStyle/>
          <a:p>
            <a:pPr algn="just" eaLnBrk="1" hangingPunct="1">
              <a:buFont typeface="Wingdings" pitchFamily="2" charset="2"/>
              <a:buChar char="&amp;"/>
            </a:pPr>
            <a:r>
              <a:rPr lang="en-US" b="1">
                <a:solidFill>
                  <a:srgbClr val="000099"/>
                </a:solidFill>
                <a:effectLst>
                  <a:outerShdw blurRad="38100" dist="38100" dir="2700000" algn="tl">
                    <a:srgbClr val="C0C0C0"/>
                  </a:outerShdw>
                </a:effectLst>
                <a:latin typeface="Arial "/>
              </a:rPr>
              <a:t>   Dựa vào hình 2 trong SGK, hãy thực hiện nhiệm vụ sau: </a:t>
            </a:r>
          </a:p>
        </p:txBody>
      </p:sp>
      <p:sp>
        <p:nvSpPr>
          <p:cNvPr id="138252" name="Text Box 12"/>
          <p:cNvSpPr txBox="1">
            <a:spLocks noChangeArrowheads="1"/>
          </p:cNvSpPr>
          <p:nvPr/>
        </p:nvSpPr>
        <p:spPr bwMode="auto">
          <a:xfrm>
            <a:off x="304800" y="1981200"/>
            <a:ext cx="8305800" cy="579438"/>
          </a:xfrm>
          <a:prstGeom prst="rect">
            <a:avLst/>
          </a:prstGeom>
          <a:noFill/>
          <a:ln w="9525">
            <a:noFill/>
            <a:miter lim="800000"/>
            <a:headEnd/>
            <a:tailEnd/>
          </a:ln>
          <a:effectLst/>
        </p:spPr>
        <p:txBody>
          <a:bodyPr>
            <a:spAutoFit/>
          </a:bodyPr>
          <a:lstStyle/>
          <a:p>
            <a:pPr algn="just" eaLnBrk="1" hangingPunct="1">
              <a:buFont typeface="Wingdings" pitchFamily="2" charset="2"/>
              <a:buNone/>
            </a:pPr>
            <a:r>
              <a:rPr lang="en-US" b="1">
                <a:solidFill>
                  <a:srgbClr val="FF0000"/>
                </a:solidFill>
                <a:effectLst>
                  <a:outerShdw blurRad="38100" dist="38100" dir="2700000" algn="tl">
                    <a:srgbClr val="C0C0C0"/>
                  </a:outerShdw>
                </a:effectLst>
                <a:latin typeface="Arial "/>
              </a:rPr>
              <a:t>2. </a:t>
            </a:r>
            <a:r>
              <a:rPr lang="en-US" b="1" u="sng">
                <a:solidFill>
                  <a:srgbClr val="FF0000"/>
                </a:solidFill>
                <a:effectLst>
                  <a:outerShdw blurRad="38100" dist="38100" dir="2700000" algn="tl">
                    <a:srgbClr val="C0C0C0"/>
                  </a:outerShdw>
                </a:effectLst>
                <a:latin typeface="Arial "/>
              </a:rPr>
              <a:t>Khoáng sản</a:t>
            </a:r>
            <a:r>
              <a:rPr lang="en-US" b="1">
                <a:solidFill>
                  <a:srgbClr val="FF0000"/>
                </a:solidFill>
                <a:effectLst>
                  <a:outerShdw blurRad="38100" dist="38100" dir="2700000" algn="tl">
                    <a:srgbClr val="C0C0C0"/>
                  </a:outerShdw>
                </a:effectLst>
                <a:latin typeface="Arial "/>
              </a:rPr>
              <a:t>:</a:t>
            </a:r>
          </a:p>
        </p:txBody>
      </p:sp>
      <p:sp>
        <p:nvSpPr>
          <p:cNvPr id="138253" name="Text Box 13"/>
          <p:cNvSpPr txBox="1">
            <a:spLocks noChangeArrowheads="1"/>
          </p:cNvSpPr>
          <p:nvPr/>
        </p:nvSpPr>
        <p:spPr bwMode="auto">
          <a:xfrm>
            <a:off x="838200" y="152400"/>
            <a:ext cx="7620000" cy="579438"/>
          </a:xfrm>
          <a:prstGeom prst="rect">
            <a:avLst/>
          </a:prstGeom>
          <a:noFill/>
          <a:ln w="9525" algn="ctr">
            <a:noFill/>
            <a:miter lim="800000"/>
            <a:headEnd/>
            <a:tailEnd/>
          </a:ln>
          <a:effectLst/>
        </p:spPr>
        <p:txBody>
          <a:bodyPr>
            <a:spAutoFit/>
          </a:bodyPr>
          <a:lstStyle/>
          <a:p>
            <a:pPr algn="ctr">
              <a:spcBef>
                <a:spcPct val="50000"/>
              </a:spcBef>
            </a:pPr>
            <a:r>
              <a:rPr lang="en-US" u="sng">
                <a:solidFill>
                  <a:srgbClr val="0000FF"/>
                </a:solidFill>
              </a:rPr>
              <a:t>Địa lí</a:t>
            </a:r>
          </a:p>
        </p:txBody>
      </p:sp>
      <p:sp>
        <p:nvSpPr>
          <p:cNvPr id="138254" name="WordArt 14"/>
          <p:cNvSpPr>
            <a:spLocks noChangeArrowheads="1" noChangeShapeType="1" noTextEdit="1"/>
          </p:cNvSpPr>
          <p:nvPr/>
        </p:nvSpPr>
        <p:spPr bwMode="auto">
          <a:xfrm>
            <a:off x="1066800" y="762000"/>
            <a:ext cx="7467600" cy="1063625"/>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gradFill rotWithShape="1">
                  <a:gsLst>
                    <a:gs pos="0">
                      <a:srgbClr val="0000FF"/>
                    </a:gs>
                    <a:gs pos="100000">
                      <a:srgbClr val="00FF00"/>
                    </a:gs>
                  </a:gsLst>
                  <a:lin ang="5400000" scaled="1"/>
                </a:gradFill>
                <a:latin typeface="VNI-Times"/>
              </a:rPr>
              <a:t>Baøi 2: Ñòa hình vaø khoaùng saûn</a:t>
            </a:r>
          </a:p>
        </p:txBody>
      </p:sp>
      <p:sp>
        <p:nvSpPr>
          <p:cNvPr id="138256" name="Rectangle 16"/>
          <p:cNvSpPr>
            <a:spLocks noChangeArrowheads="1"/>
          </p:cNvSpPr>
          <p:nvPr/>
        </p:nvSpPr>
        <p:spPr bwMode="auto">
          <a:xfrm>
            <a:off x="457200" y="4038600"/>
            <a:ext cx="7924800" cy="838200"/>
          </a:xfrm>
          <a:prstGeom prst="rect">
            <a:avLst/>
          </a:prstGeom>
          <a:noFill/>
          <a:ln w="9525">
            <a:noFill/>
            <a:miter lim="800000"/>
            <a:headEnd/>
            <a:tailEnd/>
          </a:ln>
          <a:effectLst/>
        </p:spPr>
        <p:txBody>
          <a:bodyPr anchor="ctr"/>
          <a:lstStyle/>
          <a:p>
            <a:pPr eaLnBrk="1" hangingPunct="1">
              <a:lnSpc>
                <a:spcPct val="90000"/>
              </a:lnSpc>
            </a:pPr>
            <a:r>
              <a:rPr lang="en-US" sz="2800" b="1">
                <a:solidFill>
                  <a:srgbClr val="990000"/>
                </a:solidFill>
                <a:effectLst>
                  <a:outerShdw blurRad="38100" dist="38100" dir="2700000" algn="tl">
                    <a:srgbClr val="C0C0C0"/>
                  </a:outerShdw>
                </a:effectLst>
                <a:latin typeface="Arial "/>
              </a:rPr>
              <a:t>1.Kể tên một số loại khoáng sản ở nước ta?</a:t>
            </a:r>
          </a:p>
        </p:txBody>
      </p:sp>
      <p:sp>
        <p:nvSpPr>
          <p:cNvPr id="138257" name="Rectangle 17"/>
          <p:cNvSpPr>
            <a:spLocks noChangeArrowheads="1"/>
          </p:cNvSpPr>
          <p:nvPr/>
        </p:nvSpPr>
        <p:spPr bwMode="auto">
          <a:xfrm>
            <a:off x="457200" y="4953000"/>
            <a:ext cx="7924800" cy="838200"/>
          </a:xfrm>
          <a:prstGeom prst="rect">
            <a:avLst/>
          </a:prstGeom>
          <a:noFill/>
          <a:ln w="9525">
            <a:noFill/>
            <a:miter lim="800000"/>
            <a:headEnd/>
            <a:tailEnd/>
          </a:ln>
          <a:effectLst/>
        </p:spPr>
        <p:txBody>
          <a:bodyPr anchor="ctr"/>
          <a:lstStyle/>
          <a:p>
            <a:pPr eaLnBrk="1" hangingPunct="1">
              <a:lnSpc>
                <a:spcPct val="90000"/>
              </a:lnSpc>
            </a:pPr>
            <a:r>
              <a:rPr lang="en-US" sz="2800" b="1">
                <a:solidFill>
                  <a:srgbClr val="990000"/>
                </a:solidFill>
                <a:effectLst>
                  <a:outerShdw blurRad="38100" dist="38100" dir="2700000" algn="tl">
                    <a:srgbClr val="C0C0C0"/>
                  </a:outerShdw>
                </a:effectLst>
                <a:latin typeface="Arial "/>
              </a:rPr>
              <a:t>2.  Chỉ những nơi có mỏ than, sắt, A-pa-tit, bô-xit, dầu mỏ?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38252">
                                            <p:txEl>
                                              <p:pRg st="0" end="0"/>
                                            </p:txEl>
                                          </p:spTgt>
                                        </p:tgtEl>
                                        <p:attrNameLst>
                                          <p:attrName>style.visibility</p:attrName>
                                        </p:attrNameLst>
                                      </p:cBhvr>
                                      <p:to>
                                        <p:strVal val="visible"/>
                                      </p:to>
                                    </p:set>
                                    <p:anim calcmode="discrete" valueType="clr">
                                      <p:cBhvr override="childStyle">
                                        <p:cTn id="7" dur="80"/>
                                        <p:tgtEl>
                                          <p:spTgt spid="13825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8252">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38252">
                                            <p:txEl>
                                              <p:pRg st="0" end="0"/>
                                            </p:txEl>
                                          </p:spTgt>
                                        </p:tgtEl>
                                        <p:attrNameLst>
                                          <p:attrName>fill.type</p:attrName>
                                        </p:attrNameLst>
                                      </p:cBhvr>
                                      <p:to>
                                        <p:strVal val="solid"/>
                                      </p:to>
                                    </p:set>
                                  </p:childTnLst>
                                  <p:subTnLst>
                                    <p:audio>
                                      <p:cMediaNode>
                                        <p:cTn display="0" masterRel="sameClick">
                                          <p:stCondLst>
                                            <p:cond evt="begin" delay="0">
                                              <p:tn val="5"/>
                                            </p:cond>
                                          </p:stCondLst>
                                          <p:endCondLst>
                                            <p:cond evt="onStopAudio" delay="0">
                                              <p:tgtEl>
                                                <p:sldTgt/>
                                              </p:tgtEl>
                                            </p:cond>
                                          </p:endCondLst>
                                        </p:cTn>
                                        <p:tgtEl>
                                          <p:sndTgt r:embed="rId2" name="type.wav" builtIn="1"/>
                                        </p:tgtEl>
                                      </p:cMediaNode>
                                    </p:audio>
                                  </p:subTnLst>
                                </p:cTn>
                              </p:par>
                            </p:childTnLst>
                          </p:cTn>
                        </p:par>
                        <p:par>
                          <p:cTn id="10" fill="hold">
                            <p:stCondLst>
                              <p:cond delay="52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138250">
                                            <p:txEl>
                                              <p:pRg st="0" end="0"/>
                                            </p:txEl>
                                          </p:spTgt>
                                        </p:tgtEl>
                                        <p:attrNameLst>
                                          <p:attrName>style.visibility</p:attrName>
                                        </p:attrNameLst>
                                      </p:cBhvr>
                                      <p:to>
                                        <p:strVal val="visible"/>
                                      </p:to>
                                    </p:set>
                                    <p:anim calcmode="discrete" valueType="clr">
                                      <p:cBhvr override="childStyle">
                                        <p:cTn id="13" dur="80"/>
                                        <p:tgtEl>
                                          <p:spTgt spid="13825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38250">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138250">
                                            <p:txEl>
                                              <p:pRg st="0" end="0"/>
                                            </p:txEl>
                                          </p:spTgt>
                                        </p:tgtEl>
                                        <p:attrNameLst>
                                          <p:attrName>fill.type</p:attrName>
                                        </p:attrNameLst>
                                      </p:cBhvr>
                                      <p:to>
                                        <p:strVal val="solid"/>
                                      </p:to>
                                    </p:set>
                                  </p:childTnLst>
                                  <p:subTnLst>
                                    <p:audio>
                                      <p:cMediaNode>
                                        <p:cTn display="0" masterRel="sameClick">
                                          <p:stCondLst>
                                            <p:cond evt="begin" delay="0">
                                              <p:tn val="11"/>
                                            </p:cond>
                                          </p:stCondLst>
                                          <p:endCondLst>
                                            <p:cond evt="onStopAudio" delay="0">
                                              <p:tgtEl>
                                                <p:sldTgt/>
                                              </p:tgtEl>
                                            </p:cond>
                                          </p:endCondLst>
                                        </p:cTn>
                                        <p:tgtEl>
                                          <p:sndTgt r:embed="rId2" name="type.wav" builtIn="1"/>
                                        </p:tgtEl>
                                      </p:cMediaNode>
                                    </p:audio>
                                  </p:subTnLst>
                                </p:cTn>
                              </p:par>
                            </p:childTnLst>
                          </p:cTn>
                        </p:par>
                      </p:childTnLst>
                    </p:cTn>
                  </p:par>
                  <p:par>
                    <p:cTn id="16" fill="hold">
                      <p:stCondLst>
                        <p:cond delay="indefinite"/>
                      </p:stCondLst>
                      <p:childTnLst>
                        <p:par>
                          <p:cTn id="17" fill="hold">
                            <p:stCondLst>
                              <p:cond delay="0"/>
                            </p:stCondLst>
                            <p:childTnLst>
                              <p:par>
                                <p:cTn id="18" presetID="6" presetClass="emph" presetSubtype="0" fill="hold" grpId="0" nodeType="clickEffect">
                                  <p:stCondLst>
                                    <p:cond delay="0"/>
                                  </p:stCondLst>
                                  <p:iterate type="lt">
                                    <p:tmPct val="0"/>
                                  </p:iterate>
                                  <p:childTnLst>
                                    <p:animScale>
                                      <p:cBhvr>
                                        <p:cTn id="19" dur="2000" fill="hold"/>
                                        <p:tgtEl>
                                          <p:spTgt spid="138250">
                                            <p:txEl>
                                              <p:pRg st="0" end="0"/>
                                            </p:txEl>
                                          </p:spTgt>
                                        </p:tgtEl>
                                      </p:cBhvr>
                                      <p:by x="150000" y="150000"/>
                                    </p:animScale>
                                  </p:childTnLst>
                                </p:cTn>
                              </p:par>
                            </p:childTnLst>
                          </p:cTn>
                        </p:par>
                      </p:childTnLst>
                    </p:cTn>
                  </p:par>
                  <p:par>
                    <p:cTn id="20" fill="hold">
                      <p:stCondLst>
                        <p:cond delay="indefinite"/>
                      </p:stCondLst>
                      <p:childTnLst>
                        <p:par>
                          <p:cTn id="21" fill="hold">
                            <p:stCondLst>
                              <p:cond delay="0"/>
                            </p:stCondLst>
                            <p:childTnLst>
                              <p:par>
                                <p:cTn id="22" presetID="27" presetClass="entr" presetSubtype="0" fill="hold" grpId="0" nodeType="clickEffect">
                                  <p:stCondLst>
                                    <p:cond delay="0"/>
                                  </p:stCondLst>
                                  <p:iterate type="lt">
                                    <p:tmPct val="50000"/>
                                  </p:iterate>
                                  <p:childTnLst>
                                    <p:set>
                                      <p:cBhvr>
                                        <p:cTn id="23" dur="1" fill="hold">
                                          <p:stCondLst>
                                            <p:cond delay="0"/>
                                          </p:stCondLst>
                                        </p:cTn>
                                        <p:tgtEl>
                                          <p:spTgt spid="138257"/>
                                        </p:tgtEl>
                                        <p:attrNameLst>
                                          <p:attrName>style.visibility</p:attrName>
                                        </p:attrNameLst>
                                      </p:cBhvr>
                                      <p:to>
                                        <p:strVal val="visible"/>
                                      </p:to>
                                    </p:set>
                                    <p:anim calcmode="discrete" valueType="clr">
                                      <p:cBhvr override="childStyle">
                                        <p:cTn id="24" dur="80"/>
                                        <p:tgtEl>
                                          <p:spTgt spid="138257"/>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38257"/>
                                        </p:tgtEl>
                                        <p:attrNameLst>
                                          <p:attrName>fillcolor</p:attrName>
                                        </p:attrNameLst>
                                      </p:cBhvr>
                                      <p:tavLst>
                                        <p:tav tm="0">
                                          <p:val>
                                            <p:clrVal>
                                              <a:schemeClr val="accent2"/>
                                            </p:clrVal>
                                          </p:val>
                                        </p:tav>
                                        <p:tav tm="50000">
                                          <p:val>
                                            <p:clrVal>
                                              <a:schemeClr val="hlink"/>
                                            </p:clrVal>
                                          </p:val>
                                        </p:tav>
                                      </p:tavLst>
                                    </p:anim>
                                    <p:set>
                                      <p:cBhvr>
                                        <p:cTn id="26" dur="80"/>
                                        <p:tgtEl>
                                          <p:spTgt spid="13825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50" grpId="0" build="allAtOnce"/>
      <p:bldP spid="13825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9315" name="Group 51"/>
          <p:cNvGrpSpPr>
            <a:grpSpLocks/>
          </p:cNvGrpSpPr>
          <p:nvPr/>
        </p:nvGrpSpPr>
        <p:grpSpPr bwMode="auto">
          <a:xfrm>
            <a:off x="-3733800" y="914400"/>
            <a:ext cx="3733800" cy="3060700"/>
            <a:chOff x="2976" y="1192"/>
            <a:chExt cx="2352" cy="1928"/>
          </a:xfrm>
        </p:grpSpPr>
        <p:sp>
          <p:nvSpPr>
            <p:cNvPr id="139272" name="Text Box 8"/>
            <p:cNvSpPr txBox="1">
              <a:spLocks noChangeArrowheads="1"/>
            </p:cNvSpPr>
            <p:nvPr/>
          </p:nvSpPr>
          <p:spPr bwMode="auto">
            <a:xfrm>
              <a:off x="2976" y="1192"/>
              <a:ext cx="2352" cy="1928"/>
            </a:xfrm>
            <a:prstGeom prst="rect">
              <a:avLst/>
            </a:prstGeom>
            <a:solidFill>
              <a:srgbClr val="FFFFFF"/>
            </a:solidFill>
            <a:ln w="9525">
              <a:solidFill>
                <a:srgbClr val="000000"/>
              </a:solidFill>
              <a:miter lim="800000"/>
              <a:headEnd/>
              <a:tailEnd/>
            </a:ln>
          </p:spPr>
          <p:txBody>
            <a:bodyPr/>
            <a:lstStyle/>
            <a:p>
              <a:pPr algn="ctr"/>
              <a:r>
                <a:rPr lang="en-US" sz="1800" b="1" u="sng">
                  <a:latin typeface="Arial "/>
                </a:rPr>
                <a:t>CH</a:t>
              </a:r>
              <a:r>
                <a:rPr lang="en-US" sz="1800" b="1" u="sng">
                  <a:latin typeface="Arial"/>
                </a:rPr>
                <a:t>Ú</a:t>
              </a:r>
              <a:r>
                <a:rPr lang="en-US" sz="1800" b="1" u="sng">
                  <a:latin typeface="Arial "/>
                </a:rPr>
                <a:t> GIẢI</a:t>
              </a:r>
            </a:p>
            <a:p>
              <a:pPr algn="ctr"/>
              <a:r>
                <a:rPr lang="en-US" sz="1200" b="1">
                  <a:latin typeface="Arial "/>
                </a:rPr>
                <a:t>                </a:t>
              </a:r>
            </a:p>
            <a:p>
              <a:pPr algn="ctr"/>
              <a:r>
                <a:rPr lang="en-US" sz="1800" b="1">
                  <a:latin typeface="Arial "/>
                </a:rPr>
                <a:t>  Dầu mỏ	                        Đồng</a:t>
              </a:r>
            </a:p>
            <a:p>
              <a:endParaRPr lang="en-US" sz="1800" b="1">
                <a:latin typeface="Arial "/>
              </a:endParaRPr>
            </a:p>
            <a:p>
              <a:r>
                <a:rPr lang="en-US" sz="1800" b="1">
                  <a:latin typeface="Arial "/>
                </a:rPr>
                <a:t>           Kh</a:t>
              </a:r>
              <a:r>
                <a:rPr lang="en-US" sz="1800" b="1">
                  <a:latin typeface="Arial"/>
                </a:rPr>
                <a:t>í</a:t>
              </a:r>
              <a:r>
                <a:rPr lang="en-US" sz="1800" b="1">
                  <a:latin typeface="Arial "/>
                </a:rPr>
                <a:t> tự nhiên	Bô-xit	</a:t>
              </a:r>
            </a:p>
            <a:p>
              <a:r>
                <a:rPr lang="en-US" sz="1800" b="1">
                  <a:latin typeface="Arial "/>
                </a:rPr>
                <a:t>           Than	                V</a:t>
              </a:r>
              <a:r>
                <a:rPr lang="en-US" sz="1800" b="1">
                  <a:latin typeface="Arial"/>
                </a:rPr>
                <a:t>à</a:t>
              </a:r>
              <a:r>
                <a:rPr lang="en-US" sz="1800" b="1">
                  <a:latin typeface="Arial "/>
                </a:rPr>
                <a:t>ng</a:t>
              </a:r>
            </a:p>
            <a:p>
              <a:endParaRPr lang="en-US" sz="1800" b="1">
                <a:latin typeface="Arial "/>
              </a:endParaRPr>
            </a:p>
            <a:p>
              <a:r>
                <a:rPr lang="en-US" sz="1800" b="1">
                  <a:latin typeface="Arial "/>
                </a:rPr>
                <a:t>           Sắt	                A-pa-tit</a:t>
              </a:r>
            </a:p>
            <a:p>
              <a:endParaRPr lang="en-US" sz="1800" b="1">
                <a:latin typeface="Arial "/>
              </a:endParaRPr>
            </a:p>
            <a:p>
              <a:r>
                <a:rPr lang="en-US" sz="1800" b="1">
                  <a:latin typeface="Arial "/>
                </a:rPr>
                <a:t>           Thiếc</a:t>
              </a:r>
              <a:endParaRPr lang="en-US">
                <a:latin typeface="Arial "/>
              </a:endParaRPr>
            </a:p>
          </p:txBody>
        </p:sp>
        <p:sp>
          <p:nvSpPr>
            <p:cNvPr id="139273" name="AutoShape 9"/>
            <p:cNvSpPr>
              <a:spLocks noChangeArrowheads="1"/>
            </p:cNvSpPr>
            <p:nvPr/>
          </p:nvSpPr>
          <p:spPr bwMode="auto">
            <a:xfrm rot="10800000">
              <a:off x="3121" y="1483"/>
              <a:ext cx="152" cy="209"/>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000000"/>
            </a:solidFill>
            <a:ln w="9525">
              <a:solidFill>
                <a:srgbClr val="000000"/>
              </a:solidFill>
              <a:miter lim="800000"/>
              <a:headEnd/>
              <a:tailEnd/>
            </a:ln>
          </p:spPr>
          <p:txBody>
            <a:bodyPr/>
            <a:lstStyle/>
            <a:p>
              <a:endParaRPr lang="en-US"/>
            </a:p>
          </p:txBody>
        </p:sp>
        <p:sp>
          <p:nvSpPr>
            <p:cNvPr id="139274" name="AutoShape 10"/>
            <p:cNvSpPr>
              <a:spLocks noChangeArrowheads="1"/>
            </p:cNvSpPr>
            <p:nvPr/>
          </p:nvSpPr>
          <p:spPr bwMode="auto">
            <a:xfrm rot="10800000">
              <a:off x="3132" y="1826"/>
              <a:ext cx="152" cy="208"/>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19050">
              <a:solidFill>
                <a:srgbClr val="000000"/>
              </a:solidFill>
              <a:miter lim="800000"/>
              <a:headEnd/>
              <a:tailEnd/>
            </a:ln>
          </p:spPr>
          <p:txBody>
            <a:bodyPr/>
            <a:lstStyle/>
            <a:p>
              <a:endParaRPr lang="en-US"/>
            </a:p>
          </p:txBody>
        </p:sp>
        <p:sp>
          <p:nvSpPr>
            <p:cNvPr id="139275" name="Rectangle 11"/>
            <p:cNvSpPr>
              <a:spLocks noChangeArrowheads="1"/>
            </p:cNvSpPr>
            <p:nvPr/>
          </p:nvSpPr>
          <p:spPr bwMode="auto">
            <a:xfrm>
              <a:off x="3134" y="2226"/>
              <a:ext cx="152" cy="140"/>
            </a:xfrm>
            <a:prstGeom prst="rect">
              <a:avLst/>
            </a:prstGeom>
            <a:solidFill>
              <a:srgbClr val="000000"/>
            </a:solidFill>
            <a:ln w="9525">
              <a:solidFill>
                <a:srgbClr val="000000"/>
              </a:solidFill>
              <a:miter lim="800000"/>
              <a:headEnd/>
              <a:tailEnd/>
            </a:ln>
          </p:spPr>
          <p:txBody>
            <a:bodyPr/>
            <a:lstStyle/>
            <a:p>
              <a:endParaRPr lang="en-US"/>
            </a:p>
          </p:txBody>
        </p:sp>
        <p:sp>
          <p:nvSpPr>
            <p:cNvPr id="139276" name="AutoShape 12"/>
            <p:cNvSpPr>
              <a:spLocks noChangeArrowheads="1"/>
            </p:cNvSpPr>
            <p:nvPr/>
          </p:nvSpPr>
          <p:spPr bwMode="auto">
            <a:xfrm>
              <a:off x="3128" y="2513"/>
              <a:ext cx="151" cy="209"/>
            </a:xfrm>
            <a:prstGeom prst="triangle">
              <a:avLst>
                <a:gd name="adj" fmla="val 50000"/>
              </a:avLst>
            </a:prstGeom>
            <a:solidFill>
              <a:srgbClr val="000000"/>
            </a:solidFill>
            <a:ln w="9525">
              <a:solidFill>
                <a:srgbClr val="000000"/>
              </a:solidFill>
              <a:miter lim="800000"/>
              <a:headEnd/>
              <a:tailEnd/>
            </a:ln>
          </p:spPr>
          <p:txBody>
            <a:bodyPr/>
            <a:lstStyle/>
            <a:p>
              <a:endParaRPr lang="en-US"/>
            </a:p>
          </p:txBody>
        </p:sp>
        <p:sp>
          <p:nvSpPr>
            <p:cNvPr id="139277" name="AutoShape 13"/>
            <p:cNvSpPr>
              <a:spLocks noChangeArrowheads="1"/>
            </p:cNvSpPr>
            <p:nvPr/>
          </p:nvSpPr>
          <p:spPr bwMode="auto">
            <a:xfrm>
              <a:off x="3052" y="2946"/>
              <a:ext cx="303" cy="139"/>
            </a:xfrm>
            <a:prstGeom prst="diamond">
              <a:avLst/>
            </a:prstGeom>
            <a:solidFill>
              <a:srgbClr val="000000"/>
            </a:solidFill>
            <a:ln w="9525">
              <a:solidFill>
                <a:srgbClr val="000000"/>
              </a:solidFill>
              <a:miter lim="800000"/>
              <a:headEnd/>
              <a:tailEnd/>
            </a:ln>
          </p:spPr>
          <p:txBody>
            <a:bodyPr/>
            <a:lstStyle/>
            <a:p>
              <a:endParaRPr lang="en-US"/>
            </a:p>
          </p:txBody>
        </p:sp>
        <p:sp>
          <p:nvSpPr>
            <p:cNvPr id="139278" name="Rectangle 14"/>
            <p:cNvSpPr>
              <a:spLocks noChangeArrowheads="1"/>
            </p:cNvSpPr>
            <p:nvPr/>
          </p:nvSpPr>
          <p:spPr bwMode="auto">
            <a:xfrm>
              <a:off x="4310" y="1576"/>
              <a:ext cx="228" cy="70"/>
            </a:xfrm>
            <a:prstGeom prst="rect">
              <a:avLst/>
            </a:prstGeom>
            <a:solidFill>
              <a:srgbClr val="000000"/>
            </a:solidFill>
            <a:ln w="9525">
              <a:solidFill>
                <a:srgbClr val="000000"/>
              </a:solidFill>
              <a:miter lim="800000"/>
              <a:headEnd/>
              <a:tailEnd/>
            </a:ln>
          </p:spPr>
          <p:txBody>
            <a:bodyPr/>
            <a:lstStyle/>
            <a:p>
              <a:endParaRPr lang="en-US"/>
            </a:p>
          </p:txBody>
        </p:sp>
        <p:sp>
          <p:nvSpPr>
            <p:cNvPr id="139280" name="Text Box 16"/>
            <p:cNvSpPr txBox="1">
              <a:spLocks noChangeArrowheads="1"/>
            </p:cNvSpPr>
            <p:nvPr/>
          </p:nvSpPr>
          <p:spPr bwMode="auto">
            <a:xfrm>
              <a:off x="4342" y="2542"/>
              <a:ext cx="227" cy="209"/>
            </a:xfrm>
            <a:prstGeom prst="rect">
              <a:avLst/>
            </a:prstGeom>
            <a:solidFill>
              <a:srgbClr val="FFFFFF"/>
            </a:solidFill>
            <a:ln w="9525">
              <a:solidFill>
                <a:srgbClr val="000000"/>
              </a:solidFill>
              <a:miter lim="800000"/>
              <a:headEnd/>
              <a:tailEnd/>
            </a:ln>
          </p:spPr>
          <p:txBody>
            <a:bodyPr/>
            <a:lstStyle/>
            <a:p>
              <a:pPr algn="ctr"/>
              <a:r>
                <a:rPr lang="en-US" sz="1600" b="1">
                  <a:solidFill>
                    <a:srgbClr val="000000"/>
                  </a:solidFill>
                  <a:latin typeface="Arial "/>
                </a:rPr>
                <a:t>A</a:t>
              </a:r>
              <a:endParaRPr lang="en-US">
                <a:solidFill>
                  <a:srgbClr val="000000"/>
                </a:solidFill>
                <a:latin typeface="Arial "/>
              </a:endParaRPr>
            </a:p>
          </p:txBody>
        </p:sp>
        <p:sp>
          <p:nvSpPr>
            <p:cNvPr id="139281" name="Text Box 17"/>
            <p:cNvSpPr txBox="1">
              <a:spLocks noChangeArrowheads="1"/>
            </p:cNvSpPr>
            <p:nvPr/>
          </p:nvSpPr>
          <p:spPr bwMode="auto">
            <a:xfrm>
              <a:off x="4329" y="1825"/>
              <a:ext cx="266" cy="209"/>
            </a:xfrm>
            <a:prstGeom prst="rect">
              <a:avLst/>
            </a:prstGeom>
            <a:solidFill>
              <a:srgbClr val="FFFFFF"/>
            </a:solidFill>
            <a:ln w="9525">
              <a:solidFill>
                <a:srgbClr val="000000"/>
              </a:solidFill>
              <a:miter lim="800000"/>
              <a:headEnd/>
              <a:tailEnd/>
            </a:ln>
          </p:spPr>
          <p:txBody>
            <a:bodyPr/>
            <a:lstStyle/>
            <a:p>
              <a:pPr algn="ctr"/>
              <a:r>
                <a:rPr lang="en-US" sz="1600" b="1">
                  <a:solidFill>
                    <a:srgbClr val="000000"/>
                  </a:solidFill>
                  <a:latin typeface="Arial "/>
                </a:rPr>
                <a:t>AI</a:t>
              </a:r>
              <a:endParaRPr lang="en-US">
                <a:solidFill>
                  <a:srgbClr val="000000"/>
                </a:solidFill>
                <a:latin typeface="Arial "/>
              </a:endParaRPr>
            </a:p>
          </p:txBody>
        </p:sp>
        <p:sp>
          <p:nvSpPr>
            <p:cNvPr id="139279" name="Oval 15"/>
            <p:cNvSpPr>
              <a:spLocks noChangeArrowheads="1"/>
            </p:cNvSpPr>
            <p:nvPr/>
          </p:nvSpPr>
          <p:spPr bwMode="auto">
            <a:xfrm>
              <a:off x="4320" y="2192"/>
              <a:ext cx="227" cy="208"/>
            </a:xfrm>
            <a:prstGeom prst="ellipse">
              <a:avLst/>
            </a:prstGeom>
            <a:solidFill>
              <a:srgbClr val="000000"/>
            </a:solidFill>
            <a:ln w="9525">
              <a:solidFill>
                <a:srgbClr val="000000"/>
              </a:solidFill>
              <a:round/>
              <a:headEnd/>
              <a:tailEnd/>
            </a:ln>
          </p:spPr>
          <p:txBody>
            <a:bodyPr/>
            <a:lstStyle/>
            <a:p>
              <a:endParaRPr lang="en-US"/>
            </a:p>
          </p:txBody>
        </p:sp>
        <p:sp>
          <p:nvSpPr>
            <p:cNvPr id="139282" name="AutoShape 18"/>
            <p:cNvSpPr>
              <a:spLocks noChangeArrowheads="1"/>
            </p:cNvSpPr>
            <p:nvPr/>
          </p:nvSpPr>
          <p:spPr bwMode="auto">
            <a:xfrm rot="10800000">
              <a:off x="4447" y="2207"/>
              <a:ext cx="76" cy="174"/>
            </a:xfrm>
            <a:prstGeom prst="moon">
              <a:avLst>
                <a:gd name="adj" fmla="val 87500"/>
              </a:avLst>
            </a:prstGeom>
            <a:solidFill>
              <a:srgbClr val="FFFFFF"/>
            </a:solidFill>
            <a:ln w="9525">
              <a:solidFill>
                <a:srgbClr val="FFFFFF"/>
              </a:solidFill>
              <a:miter lim="800000"/>
              <a:headEnd/>
              <a:tailEnd/>
            </a:ln>
          </p:spPr>
          <p:txBody>
            <a:bodyPr/>
            <a:lstStyle/>
            <a:p>
              <a:endParaRPr lang="en-US"/>
            </a:p>
          </p:txBody>
        </p:sp>
      </p:grpSp>
      <p:sp>
        <p:nvSpPr>
          <p:cNvPr id="139283" name="Line 19"/>
          <p:cNvSpPr>
            <a:spLocks noChangeShapeType="1"/>
          </p:cNvSpPr>
          <p:nvPr/>
        </p:nvSpPr>
        <p:spPr bwMode="auto">
          <a:xfrm flipH="1">
            <a:off x="2717800" y="5257800"/>
            <a:ext cx="2133600" cy="457200"/>
          </a:xfrm>
          <a:prstGeom prst="line">
            <a:avLst/>
          </a:prstGeom>
          <a:noFill/>
          <a:ln w="28575">
            <a:solidFill>
              <a:srgbClr val="FF0000"/>
            </a:solidFill>
            <a:round/>
            <a:headEnd/>
            <a:tailEnd type="triangle" w="med" len="med"/>
          </a:ln>
          <a:effectLst/>
        </p:spPr>
        <p:txBody>
          <a:bodyPr/>
          <a:lstStyle/>
          <a:p>
            <a:endParaRPr lang="en-US"/>
          </a:p>
        </p:txBody>
      </p:sp>
      <p:sp>
        <p:nvSpPr>
          <p:cNvPr id="139284" name="Line 20"/>
          <p:cNvSpPr>
            <a:spLocks noChangeShapeType="1"/>
          </p:cNvSpPr>
          <p:nvPr/>
        </p:nvSpPr>
        <p:spPr bwMode="auto">
          <a:xfrm flipH="1">
            <a:off x="2514600" y="5257800"/>
            <a:ext cx="2286000" cy="762000"/>
          </a:xfrm>
          <a:prstGeom prst="line">
            <a:avLst/>
          </a:prstGeom>
          <a:noFill/>
          <a:ln w="28575">
            <a:solidFill>
              <a:srgbClr val="FF0000"/>
            </a:solidFill>
            <a:round/>
            <a:headEnd/>
            <a:tailEnd type="triangle" w="med" len="med"/>
          </a:ln>
          <a:effectLst/>
        </p:spPr>
        <p:txBody>
          <a:bodyPr/>
          <a:lstStyle/>
          <a:p>
            <a:endParaRPr lang="en-US"/>
          </a:p>
        </p:txBody>
      </p:sp>
      <p:sp>
        <p:nvSpPr>
          <p:cNvPr id="139285" name="Line 21"/>
          <p:cNvSpPr>
            <a:spLocks noChangeShapeType="1"/>
          </p:cNvSpPr>
          <p:nvPr/>
        </p:nvSpPr>
        <p:spPr bwMode="auto">
          <a:xfrm flipH="1">
            <a:off x="2819400" y="5257800"/>
            <a:ext cx="1981200" cy="1219200"/>
          </a:xfrm>
          <a:prstGeom prst="line">
            <a:avLst/>
          </a:prstGeom>
          <a:noFill/>
          <a:ln w="28575">
            <a:solidFill>
              <a:srgbClr val="FF0000"/>
            </a:solidFill>
            <a:round/>
            <a:headEnd/>
            <a:tailEnd type="triangle" w="med" len="med"/>
          </a:ln>
          <a:effectLst/>
        </p:spPr>
        <p:txBody>
          <a:bodyPr/>
          <a:lstStyle/>
          <a:p>
            <a:endParaRPr lang="en-US"/>
          </a:p>
        </p:txBody>
      </p:sp>
      <p:sp>
        <p:nvSpPr>
          <p:cNvPr id="139287" name="Line 23"/>
          <p:cNvSpPr>
            <a:spLocks noChangeShapeType="1"/>
          </p:cNvSpPr>
          <p:nvPr/>
        </p:nvSpPr>
        <p:spPr bwMode="auto">
          <a:xfrm flipH="1">
            <a:off x="2743200" y="5257800"/>
            <a:ext cx="2057400" cy="1447800"/>
          </a:xfrm>
          <a:prstGeom prst="line">
            <a:avLst/>
          </a:prstGeom>
          <a:noFill/>
          <a:ln w="28575">
            <a:solidFill>
              <a:srgbClr val="0000FF"/>
            </a:solidFill>
            <a:round/>
            <a:headEnd/>
            <a:tailEnd type="triangle" w="med" len="med"/>
          </a:ln>
          <a:effectLst/>
        </p:spPr>
        <p:txBody>
          <a:bodyPr/>
          <a:lstStyle/>
          <a:p>
            <a:endParaRPr lang="en-US"/>
          </a:p>
        </p:txBody>
      </p:sp>
      <p:sp>
        <p:nvSpPr>
          <p:cNvPr id="139288" name="Line 24"/>
          <p:cNvSpPr>
            <a:spLocks noChangeShapeType="1"/>
          </p:cNvSpPr>
          <p:nvPr/>
        </p:nvSpPr>
        <p:spPr bwMode="auto">
          <a:xfrm flipH="1">
            <a:off x="2438400" y="5410200"/>
            <a:ext cx="2362200" cy="838200"/>
          </a:xfrm>
          <a:prstGeom prst="line">
            <a:avLst/>
          </a:prstGeom>
          <a:noFill/>
          <a:ln w="28575">
            <a:solidFill>
              <a:srgbClr val="0000FF"/>
            </a:solidFill>
            <a:round/>
            <a:headEnd/>
            <a:tailEnd type="triangle" w="med" len="med"/>
          </a:ln>
          <a:effectLst/>
        </p:spPr>
        <p:txBody>
          <a:bodyPr/>
          <a:lstStyle/>
          <a:p>
            <a:endParaRPr lang="en-US"/>
          </a:p>
        </p:txBody>
      </p:sp>
      <p:sp>
        <p:nvSpPr>
          <p:cNvPr id="139295" name="Line 31"/>
          <p:cNvSpPr>
            <a:spLocks noChangeShapeType="1"/>
          </p:cNvSpPr>
          <p:nvPr/>
        </p:nvSpPr>
        <p:spPr bwMode="auto">
          <a:xfrm flipH="1" flipV="1">
            <a:off x="1219200" y="990600"/>
            <a:ext cx="3581400" cy="4267200"/>
          </a:xfrm>
          <a:prstGeom prst="line">
            <a:avLst/>
          </a:prstGeom>
          <a:noFill/>
          <a:ln w="28575">
            <a:solidFill>
              <a:srgbClr val="990099"/>
            </a:solidFill>
            <a:round/>
            <a:headEnd/>
            <a:tailEnd type="triangle" w="med" len="med"/>
          </a:ln>
          <a:effectLst/>
        </p:spPr>
        <p:txBody>
          <a:bodyPr/>
          <a:lstStyle/>
          <a:p>
            <a:endParaRPr lang="en-US"/>
          </a:p>
        </p:txBody>
      </p:sp>
      <p:sp>
        <p:nvSpPr>
          <p:cNvPr id="139296" name="Line 32"/>
          <p:cNvSpPr>
            <a:spLocks noChangeShapeType="1"/>
          </p:cNvSpPr>
          <p:nvPr/>
        </p:nvSpPr>
        <p:spPr bwMode="auto">
          <a:xfrm flipH="1" flipV="1">
            <a:off x="1676400" y="990600"/>
            <a:ext cx="3124200" cy="4267200"/>
          </a:xfrm>
          <a:prstGeom prst="line">
            <a:avLst/>
          </a:prstGeom>
          <a:noFill/>
          <a:ln w="28575">
            <a:solidFill>
              <a:srgbClr val="990099"/>
            </a:solidFill>
            <a:round/>
            <a:headEnd/>
            <a:tailEnd type="triangle" w="med" len="med"/>
          </a:ln>
          <a:effectLst/>
        </p:spPr>
        <p:txBody>
          <a:bodyPr/>
          <a:lstStyle/>
          <a:p>
            <a:endParaRPr lang="en-US"/>
          </a:p>
        </p:txBody>
      </p:sp>
      <p:sp>
        <p:nvSpPr>
          <p:cNvPr id="139297" name="Line 33"/>
          <p:cNvSpPr>
            <a:spLocks noChangeShapeType="1"/>
          </p:cNvSpPr>
          <p:nvPr/>
        </p:nvSpPr>
        <p:spPr bwMode="auto">
          <a:xfrm flipH="1" flipV="1">
            <a:off x="1600200" y="2362200"/>
            <a:ext cx="3200400" cy="2895600"/>
          </a:xfrm>
          <a:prstGeom prst="line">
            <a:avLst/>
          </a:prstGeom>
          <a:noFill/>
          <a:ln w="28575">
            <a:solidFill>
              <a:srgbClr val="990099"/>
            </a:solidFill>
            <a:round/>
            <a:headEnd/>
            <a:tailEnd type="triangle" w="med" len="med"/>
          </a:ln>
          <a:effectLst/>
        </p:spPr>
        <p:txBody>
          <a:bodyPr/>
          <a:lstStyle/>
          <a:p>
            <a:endParaRPr lang="en-US"/>
          </a:p>
        </p:txBody>
      </p:sp>
      <p:sp>
        <p:nvSpPr>
          <p:cNvPr id="139298" name="Line 34"/>
          <p:cNvSpPr>
            <a:spLocks noChangeShapeType="1"/>
          </p:cNvSpPr>
          <p:nvPr/>
        </p:nvSpPr>
        <p:spPr bwMode="auto">
          <a:xfrm flipH="1" flipV="1">
            <a:off x="1676400" y="533400"/>
            <a:ext cx="3124200" cy="4724400"/>
          </a:xfrm>
          <a:prstGeom prst="line">
            <a:avLst/>
          </a:prstGeom>
          <a:noFill/>
          <a:ln w="38100">
            <a:solidFill>
              <a:srgbClr val="006600"/>
            </a:solidFill>
            <a:round/>
            <a:headEnd/>
            <a:tailEnd type="triangle" w="med" len="med"/>
          </a:ln>
          <a:effectLst/>
        </p:spPr>
        <p:txBody>
          <a:bodyPr/>
          <a:lstStyle/>
          <a:p>
            <a:endParaRPr lang="en-US"/>
          </a:p>
        </p:txBody>
      </p:sp>
      <p:sp>
        <p:nvSpPr>
          <p:cNvPr id="139301" name="Line 37"/>
          <p:cNvSpPr>
            <a:spLocks noChangeShapeType="1"/>
          </p:cNvSpPr>
          <p:nvPr/>
        </p:nvSpPr>
        <p:spPr bwMode="auto">
          <a:xfrm flipH="1" flipV="1">
            <a:off x="609600" y="533400"/>
            <a:ext cx="4114800" cy="4724400"/>
          </a:xfrm>
          <a:prstGeom prst="line">
            <a:avLst/>
          </a:prstGeom>
          <a:noFill/>
          <a:ln w="28575">
            <a:solidFill>
              <a:srgbClr val="FF9900"/>
            </a:solidFill>
            <a:round/>
            <a:headEnd/>
            <a:tailEnd type="triangle" w="med" len="med"/>
          </a:ln>
          <a:effectLst/>
        </p:spPr>
        <p:txBody>
          <a:bodyPr/>
          <a:lstStyle/>
          <a:p>
            <a:endParaRPr lang="en-US"/>
          </a:p>
        </p:txBody>
      </p:sp>
      <p:sp>
        <p:nvSpPr>
          <p:cNvPr id="139302" name="Line 38"/>
          <p:cNvSpPr>
            <a:spLocks noChangeShapeType="1"/>
          </p:cNvSpPr>
          <p:nvPr/>
        </p:nvSpPr>
        <p:spPr bwMode="auto">
          <a:xfrm flipH="1" flipV="1">
            <a:off x="2590800" y="3962400"/>
            <a:ext cx="2209800" cy="1295400"/>
          </a:xfrm>
          <a:prstGeom prst="line">
            <a:avLst/>
          </a:prstGeom>
          <a:noFill/>
          <a:ln w="28575">
            <a:solidFill>
              <a:srgbClr val="00FF00"/>
            </a:solidFill>
            <a:round/>
            <a:headEnd/>
            <a:tailEnd type="triangle" w="med" len="med"/>
          </a:ln>
          <a:effectLst/>
        </p:spPr>
        <p:txBody>
          <a:bodyPr/>
          <a:lstStyle/>
          <a:p>
            <a:endParaRPr lang="en-US"/>
          </a:p>
        </p:txBody>
      </p:sp>
      <p:sp>
        <p:nvSpPr>
          <p:cNvPr id="139303" name="Line 39"/>
          <p:cNvSpPr>
            <a:spLocks noChangeShapeType="1"/>
          </p:cNvSpPr>
          <p:nvPr/>
        </p:nvSpPr>
        <p:spPr bwMode="auto">
          <a:xfrm flipH="1" flipV="1">
            <a:off x="2514600" y="4343400"/>
            <a:ext cx="2286000" cy="914400"/>
          </a:xfrm>
          <a:prstGeom prst="line">
            <a:avLst/>
          </a:prstGeom>
          <a:noFill/>
          <a:ln w="28575">
            <a:solidFill>
              <a:srgbClr val="00FF00"/>
            </a:solidFill>
            <a:round/>
            <a:headEnd/>
            <a:tailEnd type="triangle" w="med" len="med"/>
          </a:ln>
          <a:effectLst/>
        </p:spPr>
        <p:txBody>
          <a:bodyPr/>
          <a:lstStyle/>
          <a:p>
            <a:endParaRPr lang="en-US"/>
          </a:p>
        </p:txBody>
      </p:sp>
      <p:sp>
        <p:nvSpPr>
          <p:cNvPr id="139304" name="Line 40"/>
          <p:cNvSpPr>
            <a:spLocks noChangeShapeType="1"/>
          </p:cNvSpPr>
          <p:nvPr/>
        </p:nvSpPr>
        <p:spPr bwMode="auto">
          <a:xfrm flipH="1" flipV="1">
            <a:off x="2667000" y="4648200"/>
            <a:ext cx="2133600" cy="609600"/>
          </a:xfrm>
          <a:prstGeom prst="line">
            <a:avLst/>
          </a:prstGeom>
          <a:noFill/>
          <a:ln w="28575">
            <a:solidFill>
              <a:srgbClr val="00FF00"/>
            </a:solidFill>
            <a:round/>
            <a:headEnd/>
            <a:tailEnd type="triangle" w="med" len="med"/>
          </a:ln>
          <a:effectLst/>
        </p:spPr>
        <p:txBody>
          <a:bodyPr/>
          <a:lstStyle/>
          <a:p>
            <a:endParaRPr lang="en-US"/>
          </a:p>
        </p:txBody>
      </p:sp>
      <p:sp>
        <p:nvSpPr>
          <p:cNvPr id="139305" name="Line 41"/>
          <p:cNvSpPr>
            <a:spLocks noChangeShapeType="1"/>
          </p:cNvSpPr>
          <p:nvPr/>
        </p:nvSpPr>
        <p:spPr bwMode="auto">
          <a:xfrm flipH="1" flipV="1">
            <a:off x="2362200" y="5029200"/>
            <a:ext cx="2438400" cy="228600"/>
          </a:xfrm>
          <a:prstGeom prst="line">
            <a:avLst/>
          </a:prstGeom>
          <a:noFill/>
          <a:ln w="28575">
            <a:solidFill>
              <a:srgbClr val="00FF00"/>
            </a:solidFill>
            <a:round/>
            <a:headEnd/>
            <a:tailEnd type="triangle" w="med" len="med"/>
          </a:ln>
          <a:effectLst/>
        </p:spPr>
        <p:txBody>
          <a:bodyPr/>
          <a:lstStyle/>
          <a:p>
            <a:endParaRPr lang="en-US"/>
          </a:p>
        </p:txBody>
      </p:sp>
      <p:sp>
        <p:nvSpPr>
          <p:cNvPr id="139306" name="Line 42"/>
          <p:cNvSpPr>
            <a:spLocks noChangeShapeType="1"/>
          </p:cNvSpPr>
          <p:nvPr/>
        </p:nvSpPr>
        <p:spPr bwMode="auto">
          <a:xfrm flipH="1">
            <a:off x="2514600" y="5257800"/>
            <a:ext cx="2286000" cy="0"/>
          </a:xfrm>
          <a:prstGeom prst="line">
            <a:avLst/>
          </a:prstGeom>
          <a:noFill/>
          <a:ln w="28575">
            <a:solidFill>
              <a:srgbClr val="00FF00"/>
            </a:solidFill>
            <a:round/>
            <a:headEnd/>
            <a:tailEnd type="triangle" w="med" len="med"/>
          </a:ln>
          <a:effectLst/>
        </p:spPr>
        <p:txBody>
          <a:bodyPr/>
          <a:lstStyle/>
          <a:p>
            <a:endParaRPr lang="en-US"/>
          </a:p>
        </p:txBody>
      </p:sp>
      <p:sp>
        <p:nvSpPr>
          <p:cNvPr id="139311" name="Line 47"/>
          <p:cNvSpPr>
            <a:spLocks noChangeShapeType="1"/>
          </p:cNvSpPr>
          <p:nvPr/>
        </p:nvSpPr>
        <p:spPr bwMode="auto">
          <a:xfrm flipH="1" flipV="1">
            <a:off x="762000" y="533400"/>
            <a:ext cx="3962400" cy="4724400"/>
          </a:xfrm>
          <a:prstGeom prst="line">
            <a:avLst/>
          </a:prstGeom>
          <a:noFill/>
          <a:ln w="28575">
            <a:solidFill>
              <a:srgbClr val="990000"/>
            </a:solidFill>
            <a:round/>
            <a:headEnd/>
            <a:tailEnd type="triangle" w="med" len="med"/>
          </a:ln>
          <a:effectLst/>
        </p:spPr>
        <p:txBody>
          <a:bodyPr/>
          <a:lstStyle/>
          <a:p>
            <a:endParaRPr lang="en-US"/>
          </a:p>
        </p:txBody>
      </p:sp>
      <p:sp>
        <p:nvSpPr>
          <p:cNvPr id="139312" name="Rectangle 48"/>
          <p:cNvSpPr>
            <a:spLocks noChangeArrowheads="1"/>
          </p:cNvSpPr>
          <p:nvPr/>
        </p:nvSpPr>
        <p:spPr bwMode="auto">
          <a:xfrm>
            <a:off x="5029200" y="304800"/>
            <a:ext cx="4114800" cy="838200"/>
          </a:xfrm>
          <a:prstGeom prst="rect">
            <a:avLst/>
          </a:prstGeom>
          <a:noFill/>
          <a:ln w="9525">
            <a:noFill/>
            <a:miter lim="800000"/>
            <a:headEnd/>
            <a:tailEnd/>
          </a:ln>
          <a:effectLst/>
        </p:spPr>
        <p:txBody>
          <a:bodyPr anchor="ctr"/>
          <a:lstStyle/>
          <a:p>
            <a:pPr eaLnBrk="1" hangingPunct="1">
              <a:lnSpc>
                <a:spcPct val="90000"/>
              </a:lnSpc>
            </a:pPr>
            <a:r>
              <a:rPr lang="en-US" sz="2800" b="1">
                <a:solidFill>
                  <a:srgbClr val="0000FF"/>
                </a:solidFill>
                <a:effectLst>
                  <a:outerShdw blurRad="38100" dist="38100" dir="2700000" algn="tl">
                    <a:srgbClr val="C0C0C0"/>
                  </a:outerShdw>
                </a:effectLst>
                <a:latin typeface="Arial "/>
              </a:rPr>
              <a:t>1. Kể tên một số loại kho</a:t>
            </a:r>
            <a:r>
              <a:rPr lang="en-US" sz="2800" b="1">
                <a:solidFill>
                  <a:srgbClr val="0000FF"/>
                </a:solidFill>
                <a:effectLst>
                  <a:outerShdw blurRad="38100" dist="38100" dir="2700000" algn="tl">
                    <a:srgbClr val="C0C0C0"/>
                  </a:outerShdw>
                </a:effectLst>
                <a:latin typeface="Arial"/>
              </a:rPr>
              <a:t>á</a:t>
            </a:r>
            <a:r>
              <a:rPr lang="en-US" sz="2800" b="1">
                <a:solidFill>
                  <a:srgbClr val="0000FF"/>
                </a:solidFill>
                <a:effectLst>
                  <a:outerShdw blurRad="38100" dist="38100" dir="2700000" algn="tl">
                    <a:srgbClr val="C0C0C0"/>
                  </a:outerShdw>
                </a:effectLst>
                <a:latin typeface="Arial "/>
              </a:rPr>
              <a:t>ng sản ở nước ta?</a:t>
            </a:r>
          </a:p>
        </p:txBody>
      </p:sp>
      <p:sp>
        <p:nvSpPr>
          <p:cNvPr id="139313" name="Rectangle 49"/>
          <p:cNvSpPr>
            <a:spLocks noChangeArrowheads="1"/>
          </p:cNvSpPr>
          <p:nvPr/>
        </p:nvSpPr>
        <p:spPr bwMode="auto">
          <a:xfrm>
            <a:off x="5029200" y="1371600"/>
            <a:ext cx="4114800" cy="838200"/>
          </a:xfrm>
          <a:prstGeom prst="rect">
            <a:avLst/>
          </a:prstGeom>
          <a:noFill/>
          <a:ln w="9525">
            <a:noFill/>
            <a:miter lim="800000"/>
            <a:headEnd/>
            <a:tailEnd/>
          </a:ln>
          <a:effectLst/>
        </p:spPr>
        <p:txBody>
          <a:bodyPr anchor="ctr"/>
          <a:lstStyle/>
          <a:p>
            <a:pPr eaLnBrk="1" hangingPunct="1">
              <a:lnSpc>
                <a:spcPct val="90000"/>
              </a:lnSpc>
            </a:pPr>
            <a:r>
              <a:rPr lang="en-US" sz="2800" b="1">
                <a:solidFill>
                  <a:srgbClr val="0000FF"/>
                </a:solidFill>
                <a:effectLst>
                  <a:outerShdw blurRad="38100" dist="38100" dir="2700000" algn="tl">
                    <a:srgbClr val="C0C0C0"/>
                  </a:outerShdw>
                </a:effectLst>
                <a:latin typeface="Arial "/>
              </a:rPr>
              <a:t>2. Chỉ những nơi c</a:t>
            </a:r>
            <a:r>
              <a:rPr lang="en-US" sz="2800" b="1">
                <a:solidFill>
                  <a:srgbClr val="0000FF"/>
                </a:solidFill>
                <a:effectLst>
                  <a:outerShdw blurRad="38100" dist="38100" dir="2700000" algn="tl">
                    <a:srgbClr val="C0C0C0"/>
                  </a:outerShdw>
                </a:effectLst>
                <a:latin typeface="Arial"/>
              </a:rPr>
              <a:t>ó</a:t>
            </a:r>
            <a:r>
              <a:rPr lang="en-US" sz="2800" b="1">
                <a:solidFill>
                  <a:srgbClr val="0000FF"/>
                </a:solidFill>
                <a:effectLst>
                  <a:outerShdw blurRad="38100" dist="38100" dir="2700000" algn="tl">
                    <a:srgbClr val="C0C0C0"/>
                  </a:outerShdw>
                </a:effectLst>
                <a:latin typeface="Arial "/>
              </a:rPr>
              <a:t> mỏ than, sắt, A-pa-tit, bô-xit, dầu mỏ?</a:t>
            </a:r>
          </a:p>
        </p:txBody>
      </p:sp>
      <p:pic>
        <p:nvPicPr>
          <p:cNvPr id="139325" name="Picture 61" descr="Luoc_do_mot_so_khoang_san_Viet_Nam"/>
          <p:cNvPicPr>
            <a:picLocks noChangeAspect="1" noChangeArrowheads="1"/>
          </p:cNvPicPr>
          <p:nvPr/>
        </p:nvPicPr>
        <p:blipFill>
          <a:blip r:embed="rId2"/>
          <a:srcRect/>
          <a:stretch>
            <a:fillRect/>
          </a:stretch>
        </p:blipFill>
        <p:spPr bwMode="auto">
          <a:xfrm>
            <a:off x="0" y="0"/>
            <a:ext cx="4800600" cy="6629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50000" decel="50000" fill="hold" nodeType="afterEffect">
                                  <p:stCondLst>
                                    <p:cond delay="0"/>
                                  </p:stCondLst>
                                  <p:childTnLst>
                                    <p:animMotion origin="layout" path="M -3.33333E-6 -1.71138E-6 L 0.9375 0.2877 " pathEditMode="relative" rAng="0" ptsTypes="AA">
                                      <p:cBhvr>
                                        <p:cTn id="6" dur="2000" fill="hold"/>
                                        <p:tgtEl>
                                          <p:spTgt spid="139315"/>
                                        </p:tgtEl>
                                        <p:attrNameLst>
                                          <p:attrName>ppt_x</p:attrName>
                                          <p:attrName>ppt_y</p:attrName>
                                        </p:attrNameLst>
                                      </p:cBhvr>
                                      <p:rCtr x="469" y="144"/>
                                    </p:animMotion>
                                  </p:childTnLst>
                                </p:cTn>
                              </p:par>
                            </p:childTnLst>
                          </p:cTn>
                        </p:par>
                        <p:par>
                          <p:cTn id="7" fill="hold">
                            <p:stCondLst>
                              <p:cond delay="2000"/>
                            </p:stCondLst>
                            <p:childTnLst>
                              <p:par>
                                <p:cTn id="8" presetID="27" presetClass="entr" presetSubtype="0" fill="hold" grpId="0" nodeType="afterEffect">
                                  <p:stCondLst>
                                    <p:cond delay="0"/>
                                  </p:stCondLst>
                                  <p:iterate type="lt">
                                    <p:tmPct val="50000"/>
                                  </p:iterate>
                                  <p:childTnLst>
                                    <p:set>
                                      <p:cBhvr>
                                        <p:cTn id="9" dur="1" fill="hold">
                                          <p:stCondLst>
                                            <p:cond delay="0"/>
                                          </p:stCondLst>
                                        </p:cTn>
                                        <p:tgtEl>
                                          <p:spTgt spid="139313"/>
                                        </p:tgtEl>
                                        <p:attrNameLst>
                                          <p:attrName>style.visibility</p:attrName>
                                        </p:attrNameLst>
                                      </p:cBhvr>
                                      <p:to>
                                        <p:strVal val="visible"/>
                                      </p:to>
                                    </p:set>
                                    <p:anim calcmode="discrete" valueType="clr">
                                      <p:cBhvr override="childStyle">
                                        <p:cTn id="10" dur="80"/>
                                        <p:tgtEl>
                                          <p:spTgt spid="139313"/>
                                        </p:tgtEl>
                                        <p:attrNameLst>
                                          <p:attrName>style.color</p:attrName>
                                        </p:attrNameLst>
                                      </p:cBhvr>
                                      <p:tavLst>
                                        <p:tav tm="0">
                                          <p:val>
                                            <p:clrVal>
                                              <a:schemeClr val="accent2"/>
                                            </p:clrVal>
                                          </p:val>
                                        </p:tav>
                                        <p:tav tm="50000">
                                          <p:val>
                                            <p:clrVal>
                                              <a:schemeClr val="hlink"/>
                                            </p:clrVal>
                                          </p:val>
                                        </p:tav>
                                      </p:tavLst>
                                    </p:anim>
                                    <p:anim calcmode="discrete" valueType="clr">
                                      <p:cBhvr>
                                        <p:cTn id="11" dur="80"/>
                                        <p:tgtEl>
                                          <p:spTgt spid="139313"/>
                                        </p:tgtEl>
                                        <p:attrNameLst>
                                          <p:attrName>fillcolor</p:attrName>
                                        </p:attrNameLst>
                                      </p:cBhvr>
                                      <p:tavLst>
                                        <p:tav tm="0">
                                          <p:val>
                                            <p:clrVal>
                                              <a:schemeClr val="accent2"/>
                                            </p:clrVal>
                                          </p:val>
                                        </p:tav>
                                        <p:tav tm="50000">
                                          <p:val>
                                            <p:clrVal>
                                              <a:schemeClr val="hlink"/>
                                            </p:clrVal>
                                          </p:val>
                                        </p:tav>
                                      </p:tavLst>
                                    </p:anim>
                                    <p:set>
                                      <p:cBhvr>
                                        <p:cTn id="12" dur="80"/>
                                        <p:tgtEl>
                                          <p:spTgt spid="139313"/>
                                        </p:tgtEl>
                                        <p:attrNameLst>
                                          <p:attrName>fill.type</p:attrName>
                                        </p:attrNameLst>
                                      </p:cBhvr>
                                      <p:to>
                                        <p:strVal val="solid"/>
                                      </p:to>
                                    </p:set>
                                  </p:childTnLst>
                                </p:cTn>
                              </p:par>
                            </p:childTnLst>
                          </p:cTn>
                        </p:par>
                        <p:par>
                          <p:cTn id="13" fill="hold">
                            <p:stCondLst>
                              <p:cond delay="3960"/>
                            </p:stCondLst>
                            <p:childTnLst>
                              <p:par>
                                <p:cTn id="14" presetID="3" presetClass="entr" presetSubtype="10" fill="hold" grpId="0" nodeType="afterEffect">
                                  <p:stCondLst>
                                    <p:cond delay="0"/>
                                  </p:stCondLst>
                                  <p:childTnLst>
                                    <p:set>
                                      <p:cBhvr>
                                        <p:cTn id="15" dur="1" fill="hold">
                                          <p:stCondLst>
                                            <p:cond delay="0"/>
                                          </p:stCondLst>
                                        </p:cTn>
                                        <p:tgtEl>
                                          <p:spTgt spid="139295"/>
                                        </p:tgtEl>
                                        <p:attrNameLst>
                                          <p:attrName>style.visibility</p:attrName>
                                        </p:attrNameLst>
                                      </p:cBhvr>
                                      <p:to>
                                        <p:strVal val="visible"/>
                                      </p:to>
                                    </p:set>
                                    <p:animEffect transition="in" filter="blinds(horizontal)">
                                      <p:cBhvr>
                                        <p:cTn id="16" dur="500"/>
                                        <p:tgtEl>
                                          <p:spTgt spid="139295"/>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39296"/>
                                        </p:tgtEl>
                                        <p:attrNameLst>
                                          <p:attrName>style.visibility</p:attrName>
                                        </p:attrNameLst>
                                      </p:cBhvr>
                                      <p:to>
                                        <p:strVal val="visible"/>
                                      </p:to>
                                    </p:set>
                                    <p:animEffect transition="in" filter="blinds(horizontal)">
                                      <p:cBhvr>
                                        <p:cTn id="19" dur="500"/>
                                        <p:tgtEl>
                                          <p:spTgt spid="139296"/>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39297"/>
                                        </p:tgtEl>
                                        <p:attrNameLst>
                                          <p:attrName>style.visibility</p:attrName>
                                        </p:attrNameLst>
                                      </p:cBhvr>
                                      <p:to>
                                        <p:strVal val="visible"/>
                                      </p:to>
                                    </p:set>
                                    <p:animEffect transition="in" filter="blinds(horizontal)">
                                      <p:cBhvr>
                                        <p:cTn id="22" dur="500"/>
                                        <p:tgtEl>
                                          <p:spTgt spid="13929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xit" presetSubtype="4" fill="hold" grpId="1" nodeType="clickEffect">
                                  <p:stCondLst>
                                    <p:cond delay="0"/>
                                  </p:stCondLst>
                                  <p:childTnLst>
                                    <p:anim calcmode="lin" valueType="num">
                                      <p:cBhvr additive="base">
                                        <p:cTn id="26" dur="500"/>
                                        <p:tgtEl>
                                          <p:spTgt spid="139295"/>
                                        </p:tgtEl>
                                        <p:attrNameLst>
                                          <p:attrName>ppt_x</p:attrName>
                                        </p:attrNameLst>
                                      </p:cBhvr>
                                      <p:tavLst>
                                        <p:tav tm="0">
                                          <p:val>
                                            <p:strVal val="ppt_x"/>
                                          </p:val>
                                        </p:tav>
                                        <p:tav tm="100000">
                                          <p:val>
                                            <p:strVal val="ppt_x"/>
                                          </p:val>
                                        </p:tav>
                                      </p:tavLst>
                                    </p:anim>
                                    <p:anim calcmode="lin" valueType="num">
                                      <p:cBhvr additive="base">
                                        <p:cTn id="27" dur="500"/>
                                        <p:tgtEl>
                                          <p:spTgt spid="139295"/>
                                        </p:tgtEl>
                                        <p:attrNameLst>
                                          <p:attrName>ppt_y</p:attrName>
                                        </p:attrNameLst>
                                      </p:cBhvr>
                                      <p:tavLst>
                                        <p:tav tm="0">
                                          <p:val>
                                            <p:strVal val="ppt_y"/>
                                          </p:val>
                                        </p:tav>
                                        <p:tav tm="100000">
                                          <p:val>
                                            <p:strVal val="1+ppt_h/2"/>
                                          </p:val>
                                        </p:tav>
                                      </p:tavLst>
                                    </p:anim>
                                    <p:set>
                                      <p:cBhvr>
                                        <p:cTn id="28" dur="1" fill="hold">
                                          <p:stCondLst>
                                            <p:cond delay="499"/>
                                          </p:stCondLst>
                                        </p:cTn>
                                        <p:tgtEl>
                                          <p:spTgt spid="139295"/>
                                        </p:tgtEl>
                                        <p:attrNameLst>
                                          <p:attrName>style.visibility</p:attrName>
                                        </p:attrNameLst>
                                      </p:cBhvr>
                                      <p:to>
                                        <p:strVal val="hidden"/>
                                      </p:to>
                                    </p:set>
                                  </p:childTnLst>
                                </p:cTn>
                              </p:par>
                              <p:par>
                                <p:cTn id="29" presetID="2" presetClass="exit" presetSubtype="4" fill="hold" grpId="1" nodeType="withEffect">
                                  <p:stCondLst>
                                    <p:cond delay="0"/>
                                  </p:stCondLst>
                                  <p:childTnLst>
                                    <p:anim calcmode="lin" valueType="num">
                                      <p:cBhvr additive="base">
                                        <p:cTn id="30" dur="500"/>
                                        <p:tgtEl>
                                          <p:spTgt spid="139296"/>
                                        </p:tgtEl>
                                        <p:attrNameLst>
                                          <p:attrName>ppt_x</p:attrName>
                                        </p:attrNameLst>
                                      </p:cBhvr>
                                      <p:tavLst>
                                        <p:tav tm="0">
                                          <p:val>
                                            <p:strVal val="ppt_x"/>
                                          </p:val>
                                        </p:tav>
                                        <p:tav tm="100000">
                                          <p:val>
                                            <p:strVal val="ppt_x"/>
                                          </p:val>
                                        </p:tav>
                                      </p:tavLst>
                                    </p:anim>
                                    <p:anim calcmode="lin" valueType="num">
                                      <p:cBhvr additive="base">
                                        <p:cTn id="31" dur="500"/>
                                        <p:tgtEl>
                                          <p:spTgt spid="139296"/>
                                        </p:tgtEl>
                                        <p:attrNameLst>
                                          <p:attrName>ppt_y</p:attrName>
                                        </p:attrNameLst>
                                      </p:cBhvr>
                                      <p:tavLst>
                                        <p:tav tm="0">
                                          <p:val>
                                            <p:strVal val="ppt_y"/>
                                          </p:val>
                                        </p:tav>
                                        <p:tav tm="100000">
                                          <p:val>
                                            <p:strVal val="1+ppt_h/2"/>
                                          </p:val>
                                        </p:tav>
                                      </p:tavLst>
                                    </p:anim>
                                    <p:set>
                                      <p:cBhvr>
                                        <p:cTn id="32" dur="1" fill="hold">
                                          <p:stCondLst>
                                            <p:cond delay="499"/>
                                          </p:stCondLst>
                                        </p:cTn>
                                        <p:tgtEl>
                                          <p:spTgt spid="139296"/>
                                        </p:tgtEl>
                                        <p:attrNameLst>
                                          <p:attrName>style.visibility</p:attrName>
                                        </p:attrNameLst>
                                      </p:cBhvr>
                                      <p:to>
                                        <p:strVal val="hidden"/>
                                      </p:to>
                                    </p:set>
                                  </p:childTnLst>
                                </p:cTn>
                              </p:par>
                              <p:par>
                                <p:cTn id="33" presetID="2" presetClass="exit" presetSubtype="4" fill="hold" grpId="1" nodeType="withEffect">
                                  <p:stCondLst>
                                    <p:cond delay="0"/>
                                  </p:stCondLst>
                                  <p:childTnLst>
                                    <p:anim calcmode="lin" valueType="num">
                                      <p:cBhvr additive="base">
                                        <p:cTn id="34" dur="500"/>
                                        <p:tgtEl>
                                          <p:spTgt spid="139297"/>
                                        </p:tgtEl>
                                        <p:attrNameLst>
                                          <p:attrName>ppt_x</p:attrName>
                                        </p:attrNameLst>
                                      </p:cBhvr>
                                      <p:tavLst>
                                        <p:tav tm="0">
                                          <p:val>
                                            <p:strVal val="ppt_x"/>
                                          </p:val>
                                        </p:tav>
                                        <p:tav tm="100000">
                                          <p:val>
                                            <p:strVal val="ppt_x"/>
                                          </p:val>
                                        </p:tav>
                                      </p:tavLst>
                                    </p:anim>
                                    <p:anim calcmode="lin" valueType="num">
                                      <p:cBhvr additive="base">
                                        <p:cTn id="35" dur="500"/>
                                        <p:tgtEl>
                                          <p:spTgt spid="139297"/>
                                        </p:tgtEl>
                                        <p:attrNameLst>
                                          <p:attrName>ppt_y</p:attrName>
                                        </p:attrNameLst>
                                      </p:cBhvr>
                                      <p:tavLst>
                                        <p:tav tm="0">
                                          <p:val>
                                            <p:strVal val="ppt_y"/>
                                          </p:val>
                                        </p:tav>
                                        <p:tav tm="100000">
                                          <p:val>
                                            <p:strVal val="1+ppt_h/2"/>
                                          </p:val>
                                        </p:tav>
                                      </p:tavLst>
                                    </p:anim>
                                    <p:set>
                                      <p:cBhvr>
                                        <p:cTn id="36" dur="1" fill="hold">
                                          <p:stCondLst>
                                            <p:cond delay="499"/>
                                          </p:stCondLst>
                                        </p:cTn>
                                        <p:tgtEl>
                                          <p:spTgt spid="139297"/>
                                        </p:tgtEl>
                                        <p:attrNameLst>
                                          <p:attrName>style.visibility</p:attrName>
                                        </p:attrNameLst>
                                      </p:cBhvr>
                                      <p:to>
                                        <p:strVal val="hidden"/>
                                      </p:to>
                                    </p:set>
                                  </p:childTnLst>
                                </p:cTn>
                              </p:par>
                              <p:par>
                                <p:cTn id="37" presetID="3" presetClass="entr" presetSubtype="10" fill="hold" grpId="0" nodeType="withEffect">
                                  <p:stCondLst>
                                    <p:cond delay="0"/>
                                  </p:stCondLst>
                                  <p:childTnLst>
                                    <p:set>
                                      <p:cBhvr>
                                        <p:cTn id="38" dur="1" fill="hold">
                                          <p:stCondLst>
                                            <p:cond delay="0"/>
                                          </p:stCondLst>
                                        </p:cTn>
                                        <p:tgtEl>
                                          <p:spTgt spid="139311"/>
                                        </p:tgtEl>
                                        <p:attrNameLst>
                                          <p:attrName>style.visibility</p:attrName>
                                        </p:attrNameLst>
                                      </p:cBhvr>
                                      <p:to>
                                        <p:strVal val="visible"/>
                                      </p:to>
                                    </p:set>
                                    <p:animEffect transition="in" filter="blinds(horizontal)">
                                      <p:cBhvr>
                                        <p:cTn id="39" dur="500"/>
                                        <p:tgtEl>
                                          <p:spTgt spid="139311"/>
                                        </p:tgtEl>
                                      </p:cBhvr>
                                    </p:animEffect>
                                  </p:childTnLst>
                                </p:cTn>
                              </p:par>
                              <p:par>
                                <p:cTn id="40" presetID="2" presetClass="exit" presetSubtype="4" fill="hold" grpId="1" nodeType="withEffect">
                                  <p:stCondLst>
                                    <p:cond delay="0"/>
                                  </p:stCondLst>
                                  <p:childTnLst>
                                    <p:anim calcmode="lin" valueType="num">
                                      <p:cBhvr additive="base">
                                        <p:cTn id="41" dur="500"/>
                                        <p:tgtEl>
                                          <p:spTgt spid="139311"/>
                                        </p:tgtEl>
                                        <p:attrNameLst>
                                          <p:attrName>ppt_x</p:attrName>
                                        </p:attrNameLst>
                                      </p:cBhvr>
                                      <p:tavLst>
                                        <p:tav tm="0">
                                          <p:val>
                                            <p:strVal val="ppt_x"/>
                                          </p:val>
                                        </p:tav>
                                        <p:tav tm="100000">
                                          <p:val>
                                            <p:strVal val="ppt_x"/>
                                          </p:val>
                                        </p:tav>
                                      </p:tavLst>
                                    </p:anim>
                                    <p:anim calcmode="lin" valueType="num">
                                      <p:cBhvr additive="base">
                                        <p:cTn id="42" dur="500"/>
                                        <p:tgtEl>
                                          <p:spTgt spid="139311"/>
                                        </p:tgtEl>
                                        <p:attrNameLst>
                                          <p:attrName>ppt_y</p:attrName>
                                        </p:attrNameLst>
                                      </p:cBhvr>
                                      <p:tavLst>
                                        <p:tav tm="0">
                                          <p:val>
                                            <p:strVal val="ppt_y"/>
                                          </p:val>
                                        </p:tav>
                                        <p:tav tm="100000">
                                          <p:val>
                                            <p:strVal val="1+ppt_h/2"/>
                                          </p:val>
                                        </p:tav>
                                      </p:tavLst>
                                    </p:anim>
                                    <p:set>
                                      <p:cBhvr>
                                        <p:cTn id="43" dur="1" fill="hold">
                                          <p:stCondLst>
                                            <p:cond delay="499"/>
                                          </p:stCondLst>
                                        </p:cTn>
                                        <p:tgtEl>
                                          <p:spTgt spid="139311"/>
                                        </p:tgtEl>
                                        <p:attrNameLst>
                                          <p:attrName>style.visibility</p:attrName>
                                        </p:attrNameLst>
                                      </p:cBhvr>
                                      <p:to>
                                        <p:strVal val="hidden"/>
                                      </p:to>
                                    </p:set>
                                  </p:childTnLst>
                                </p:cTn>
                              </p:par>
                              <p:par>
                                <p:cTn id="44" presetID="3" presetClass="entr" presetSubtype="10" fill="hold" grpId="0" nodeType="withEffect">
                                  <p:stCondLst>
                                    <p:cond delay="0"/>
                                  </p:stCondLst>
                                  <p:childTnLst>
                                    <p:set>
                                      <p:cBhvr>
                                        <p:cTn id="45" dur="1" fill="hold">
                                          <p:stCondLst>
                                            <p:cond delay="0"/>
                                          </p:stCondLst>
                                        </p:cTn>
                                        <p:tgtEl>
                                          <p:spTgt spid="139302"/>
                                        </p:tgtEl>
                                        <p:attrNameLst>
                                          <p:attrName>style.visibility</p:attrName>
                                        </p:attrNameLst>
                                      </p:cBhvr>
                                      <p:to>
                                        <p:strVal val="visible"/>
                                      </p:to>
                                    </p:set>
                                    <p:animEffect transition="in" filter="blinds(horizontal)">
                                      <p:cBhvr>
                                        <p:cTn id="46" dur="500"/>
                                        <p:tgtEl>
                                          <p:spTgt spid="139302"/>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139303"/>
                                        </p:tgtEl>
                                        <p:attrNameLst>
                                          <p:attrName>style.visibility</p:attrName>
                                        </p:attrNameLst>
                                      </p:cBhvr>
                                      <p:to>
                                        <p:strVal val="visible"/>
                                      </p:to>
                                    </p:set>
                                    <p:animEffect transition="in" filter="blinds(horizontal)">
                                      <p:cBhvr>
                                        <p:cTn id="49" dur="500"/>
                                        <p:tgtEl>
                                          <p:spTgt spid="139303"/>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39304"/>
                                        </p:tgtEl>
                                        <p:attrNameLst>
                                          <p:attrName>style.visibility</p:attrName>
                                        </p:attrNameLst>
                                      </p:cBhvr>
                                      <p:to>
                                        <p:strVal val="visible"/>
                                      </p:to>
                                    </p:set>
                                    <p:animEffect transition="in" filter="blinds(horizontal)">
                                      <p:cBhvr>
                                        <p:cTn id="52" dur="500"/>
                                        <p:tgtEl>
                                          <p:spTgt spid="139304"/>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139305"/>
                                        </p:tgtEl>
                                        <p:attrNameLst>
                                          <p:attrName>style.visibility</p:attrName>
                                        </p:attrNameLst>
                                      </p:cBhvr>
                                      <p:to>
                                        <p:strVal val="visible"/>
                                      </p:to>
                                    </p:set>
                                    <p:animEffect transition="in" filter="blinds(horizontal)">
                                      <p:cBhvr>
                                        <p:cTn id="55" dur="500"/>
                                        <p:tgtEl>
                                          <p:spTgt spid="139305"/>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139306"/>
                                        </p:tgtEl>
                                        <p:attrNameLst>
                                          <p:attrName>style.visibility</p:attrName>
                                        </p:attrNameLst>
                                      </p:cBhvr>
                                      <p:to>
                                        <p:strVal val="visible"/>
                                      </p:to>
                                    </p:set>
                                    <p:animEffect transition="in" filter="blinds(horizontal)">
                                      <p:cBhvr>
                                        <p:cTn id="58" dur="500"/>
                                        <p:tgtEl>
                                          <p:spTgt spid="139306"/>
                                        </p:tgtEl>
                                      </p:cBhvr>
                                    </p:animEffect>
                                  </p:childTnLst>
                                </p:cTn>
                              </p:par>
                              <p:par>
                                <p:cTn id="59" presetID="2" presetClass="exit" presetSubtype="4" fill="hold" grpId="1" nodeType="withEffect">
                                  <p:stCondLst>
                                    <p:cond delay="0"/>
                                  </p:stCondLst>
                                  <p:childTnLst>
                                    <p:anim calcmode="lin" valueType="num">
                                      <p:cBhvr additive="base">
                                        <p:cTn id="60" dur="500"/>
                                        <p:tgtEl>
                                          <p:spTgt spid="139302"/>
                                        </p:tgtEl>
                                        <p:attrNameLst>
                                          <p:attrName>ppt_x</p:attrName>
                                        </p:attrNameLst>
                                      </p:cBhvr>
                                      <p:tavLst>
                                        <p:tav tm="0">
                                          <p:val>
                                            <p:strVal val="ppt_x"/>
                                          </p:val>
                                        </p:tav>
                                        <p:tav tm="100000">
                                          <p:val>
                                            <p:strVal val="ppt_x"/>
                                          </p:val>
                                        </p:tav>
                                      </p:tavLst>
                                    </p:anim>
                                    <p:anim calcmode="lin" valueType="num">
                                      <p:cBhvr additive="base">
                                        <p:cTn id="61" dur="500"/>
                                        <p:tgtEl>
                                          <p:spTgt spid="139302"/>
                                        </p:tgtEl>
                                        <p:attrNameLst>
                                          <p:attrName>ppt_y</p:attrName>
                                        </p:attrNameLst>
                                      </p:cBhvr>
                                      <p:tavLst>
                                        <p:tav tm="0">
                                          <p:val>
                                            <p:strVal val="ppt_y"/>
                                          </p:val>
                                        </p:tav>
                                        <p:tav tm="100000">
                                          <p:val>
                                            <p:strVal val="1+ppt_h/2"/>
                                          </p:val>
                                        </p:tav>
                                      </p:tavLst>
                                    </p:anim>
                                    <p:set>
                                      <p:cBhvr>
                                        <p:cTn id="62" dur="1" fill="hold">
                                          <p:stCondLst>
                                            <p:cond delay="499"/>
                                          </p:stCondLst>
                                        </p:cTn>
                                        <p:tgtEl>
                                          <p:spTgt spid="139302"/>
                                        </p:tgtEl>
                                        <p:attrNameLst>
                                          <p:attrName>style.visibility</p:attrName>
                                        </p:attrNameLst>
                                      </p:cBhvr>
                                      <p:to>
                                        <p:strVal val="hidden"/>
                                      </p:to>
                                    </p:set>
                                  </p:childTnLst>
                                </p:cTn>
                              </p:par>
                              <p:par>
                                <p:cTn id="63" presetID="2" presetClass="exit" presetSubtype="4" fill="hold" grpId="1" nodeType="withEffect">
                                  <p:stCondLst>
                                    <p:cond delay="0"/>
                                  </p:stCondLst>
                                  <p:childTnLst>
                                    <p:anim calcmode="lin" valueType="num">
                                      <p:cBhvr additive="base">
                                        <p:cTn id="64" dur="500"/>
                                        <p:tgtEl>
                                          <p:spTgt spid="139303"/>
                                        </p:tgtEl>
                                        <p:attrNameLst>
                                          <p:attrName>ppt_x</p:attrName>
                                        </p:attrNameLst>
                                      </p:cBhvr>
                                      <p:tavLst>
                                        <p:tav tm="0">
                                          <p:val>
                                            <p:strVal val="ppt_x"/>
                                          </p:val>
                                        </p:tav>
                                        <p:tav tm="100000">
                                          <p:val>
                                            <p:strVal val="ppt_x"/>
                                          </p:val>
                                        </p:tav>
                                      </p:tavLst>
                                    </p:anim>
                                    <p:anim calcmode="lin" valueType="num">
                                      <p:cBhvr additive="base">
                                        <p:cTn id="65" dur="500"/>
                                        <p:tgtEl>
                                          <p:spTgt spid="139303"/>
                                        </p:tgtEl>
                                        <p:attrNameLst>
                                          <p:attrName>ppt_y</p:attrName>
                                        </p:attrNameLst>
                                      </p:cBhvr>
                                      <p:tavLst>
                                        <p:tav tm="0">
                                          <p:val>
                                            <p:strVal val="ppt_y"/>
                                          </p:val>
                                        </p:tav>
                                        <p:tav tm="100000">
                                          <p:val>
                                            <p:strVal val="1+ppt_h/2"/>
                                          </p:val>
                                        </p:tav>
                                      </p:tavLst>
                                    </p:anim>
                                    <p:set>
                                      <p:cBhvr>
                                        <p:cTn id="66" dur="1" fill="hold">
                                          <p:stCondLst>
                                            <p:cond delay="499"/>
                                          </p:stCondLst>
                                        </p:cTn>
                                        <p:tgtEl>
                                          <p:spTgt spid="139303"/>
                                        </p:tgtEl>
                                        <p:attrNameLst>
                                          <p:attrName>style.visibility</p:attrName>
                                        </p:attrNameLst>
                                      </p:cBhvr>
                                      <p:to>
                                        <p:strVal val="hidden"/>
                                      </p:to>
                                    </p:set>
                                  </p:childTnLst>
                                </p:cTn>
                              </p:par>
                              <p:par>
                                <p:cTn id="67" presetID="2" presetClass="exit" presetSubtype="4" fill="hold" grpId="1" nodeType="withEffect">
                                  <p:stCondLst>
                                    <p:cond delay="0"/>
                                  </p:stCondLst>
                                  <p:childTnLst>
                                    <p:anim calcmode="lin" valueType="num">
                                      <p:cBhvr additive="base">
                                        <p:cTn id="68" dur="500"/>
                                        <p:tgtEl>
                                          <p:spTgt spid="139304"/>
                                        </p:tgtEl>
                                        <p:attrNameLst>
                                          <p:attrName>ppt_x</p:attrName>
                                        </p:attrNameLst>
                                      </p:cBhvr>
                                      <p:tavLst>
                                        <p:tav tm="0">
                                          <p:val>
                                            <p:strVal val="ppt_x"/>
                                          </p:val>
                                        </p:tav>
                                        <p:tav tm="100000">
                                          <p:val>
                                            <p:strVal val="ppt_x"/>
                                          </p:val>
                                        </p:tav>
                                      </p:tavLst>
                                    </p:anim>
                                    <p:anim calcmode="lin" valueType="num">
                                      <p:cBhvr additive="base">
                                        <p:cTn id="69" dur="500"/>
                                        <p:tgtEl>
                                          <p:spTgt spid="139304"/>
                                        </p:tgtEl>
                                        <p:attrNameLst>
                                          <p:attrName>ppt_y</p:attrName>
                                        </p:attrNameLst>
                                      </p:cBhvr>
                                      <p:tavLst>
                                        <p:tav tm="0">
                                          <p:val>
                                            <p:strVal val="ppt_y"/>
                                          </p:val>
                                        </p:tav>
                                        <p:tav tm="100000">
                                          <p:val>
                                            <p:strVal val="1+ppt_h/2"/>
                                          </p:val>
                                        </p:tav>
                                      </p:tavLst>
                                    </p:anim>
                                    <p:set>
                                      <p:cBhvr>
                                        <p:cTn id="70" dur="1" fill="hold">
                                          <p:stCondLst>
                                            <p:cond delay="499"/>
                                          </p:stCondLst>
                                        </p:cTn>
                                        <p:tgtEl>
                                          <p:spTgt spid="139304"/>
                                        </p:tgtEl>
                                        <p:attrNameLst>
                                          <p:attrName>style.visibility</p:attrName>
                                        </p:attrNameLst>
                                      </p:cBhvr>
                                      <p:to>
                                        <p:strVal val="hidden"/>
                                      </p:to>
                                    </p:set>
                                  </p:childTnLst>
                                </p:cTn>
                              </p:par>
                              <p:par>
                                <p:cTn id="71" presetID="2" presetClass="exit" presetSubtype="4" fill="hold" grpId="1" nodeType="withEffect">
                                  <p:stCondLst>
                                    <p:cond delay="0"/>
                                  </p:stCondLst>
                                  <p:childTnLst>
                                    <p:anim calcmode="lin" valueType="num">
                                      <p:cBhvr additive="base">
                                        <p:cTn id="72" dur="500"/>
                                        <p:tgtEl>
                                          <p:spTgt spid="139305"/>
                                        </p:tgtEl>
                                        <p:attrNameLst>
                                          <p:attrName>ppt_x</p:attrName>
                                        </p:attrNameLst>
                                      </p:cBhvr>
                                      <p:tavLst>
                                        <p:tav tm="0">
                                          <p:val>
                                            <p:strVal val="ppt_x"/>
                                          </p:val>
                                        </p:tav>
                                        <p:tav tm="100000">
                                          <p:val>
                                            <p:strVal val="ppt_x"/>
                                          </p:val>
                                        </p:tav>
                                      </p:tavLst>
                                    </p:anim>
                                    <p:anim calcmode="lin" valueType="num">
                                      <p:cBhvr additive="base">
                                        <p:cTn id="73" dur="500"/>
                                        <p:tgtEl>
                                          <p:spTgt spid="139305"/>
                                        </p:tgtEl>
                                        <p:attrNameLst>
                                          <p:attrName>ppt_y</p:attrName>
                                        </p:attrNameLst>
                                      </p:cBhvr>
                                      <p:tavLst>
                                        <p:tav tm="0">
                                          <p:val>
                                            <p:strVal val="ppt_y"/>
                                          </p:val>
                                        </p:tav>
                                        <p:tav tm="100000">
                                          <p:val>
                                            <p:strVal val="1+ppt_h/2"/>
                                          </p:val>
                                        </p:tav>
                                      </p:tavLst>
                                    </p:anim>
                                    <p:set>
                                      <p:cBhvr>
                                        <p:cTn id="74" dur="1" fill="hold">
                                          <p:stCondLst>
                                            <p:cond delay="499"/>
                                          </p:stCondLst>
                                        </p:cTn>
                                        <p:tgtEl>
                                          <p:spTgt spid="139305"/>
                                        </p:tgtEl>
                                        <p:attrNameLst>
                                          <p:attrName>style.visibility</p:attrName>
                                        </p:attrNameLst>
                                      </p:cBhvr>
                                      <p:to>
                                        <p:strVal val="hidden"/>
                                      </p:to>
                                    </p:set>
                                  </p:childTnLst>
                                </p:cTn>
                              </p:par>
                              <p:par>
                                <p:cTn id="75" presetID="2" presetClass="exit" presetSubtype="4" fill="hold" grpId="1" nodeType="withEffect">
                                  <p:stCondLst>
                                    <p:cond delay="0"/>
                                  </p:stCondLst>
                                  <p:childTnLst>
                                    <p:anim calcmode="lin" valueType="num">
                                      <p:cBhvr additive="base">
                                        <p:cTn id="76" dur="500"/>
                                        <p:tgtEl>
                                          <p:spTgt spid="139306"/>
                                        </p:tgtEl>
                                        <p:attrNameLst>
                                          <p:attrName>ppt_x</p:attrName>
                                        </p:attrNameLst>
                                      </p:cBhvr>
                                      <p:tavLst>
                                        <p:tav tm="0">
                                          <p:val>
                                            <p:strVal val="ppt_x"/>
                                          </p:val>
                                        </p:tav>
                                        <p:tav tm="100000">
                                          <p:val>
                                            <p:strVal val="ppt_x"/>
                                          </p:val>
                                        </p:tav>
                                      </p:tavLst>
                                    </p:anim>
                                    <p:anim calcmode="lin" valueType="num">
                                      <p:cBhvr additive="base">
                                        <p:cTn id="77" dur="500"/>
                                        <p:tgtEl>
                                          <p:spTgt spid="139306"/>
                                        </p:tgtEl>
                                        <p:attrNameLst>
                                          <p:attrName>ppt_y</p:attrName>
                                        </p:attrNameLst>
                                      </p:cBhvr>
                                      <p:tavLst>
                                        <p:tav tm="0">
                                          <p:val>
                                            <p:strVal val="ppt_y"/>
                                          </p:val>
                                        </p:tav>
                                        <p:tav tm="100000">
                                          <p:val>
                                            <p:strVal val="1+ppt_h/2"/>
                                          </p:val>
                                        </p:tav>
                                      </p:tavLst>
                                    </p:anim>
                                    <p:set>
                                      <p:cBhvr>
                                        <p:cTn id="78" dur="1" fill="hold">
                                          <p:stCondLst>
                                            <p:cond delay="499"/>
                                          </p:stCondLst>
                                        </p:cTn>
                                        <p:tgtEl>
                                          <p:spTgt spid="139306"/>
                                        </p:tgtEl>
                                        <p:attrNameLst>
                                          <p:attrName>style.visibility</p:attrName>
                                        </p:attrNameLst>
                                      </p:cBhvr>
                                      <p:to>
                                        <p:strVal val="hidden"/>
                                      </p:to>
                                    </p:set>
                                  </p:childTnLst>
                                </p:cTn>
                              </p:par>
                              <p:par>
                                <p:cTn id="79" presetID="3" presetClass="entr" presetSubtype="10" fill="hold" grpId="0" nodeType="withEffect">
                                  <p:stCondLst>
                                    <p:cond delay="0"/>
                                  </p:stCondLst>
                                  <p:childTnLst>
                                    <p:set>
                                      <p:cBhvr>
                                        <p:cTn id="80" dur="1" fill="hold">
                                          <p:stCondLst>
                                            <p:cond delay="0"/>
                                          </p:stCondLst>
                                        </p:cTn>
                                        <p:tgtEl>
                                          <p:spTgt spid="139283"/>
                                        </p:tgtEl>
                                        <p:attrNameLst>
                                          <p:attrName>style.visibility</p:attrName>
                                        </p:attrNameLst>
                                      </p:cBhvr>
                                      <p:to>
                                        <p:strVal val="visible"/>
                                      </p:to>
                                    </p:set>
                                    <p:animEffect transition="in" filter="blinds(horizontal)">
                                      <p:cBhvr>
                                        <p:cTn id="81" dur="500"/>
                                        <p:tgtEl>
                                          <p:spTgt spid="139283"/>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139284"/>
                                        </p:tgtEl>
                                        <p:attrNameLst>
                                          <p:attrName>style.visibility</p:attrName>
                                        </p:attrNameLst>
                                      </p:cBhvr>
                                      <p:to>
                                        <p:strVal val="visible"/>
                                      </p:to>
                                    </p:set>
                                    <p:animEffect transition="in" filter="blinds(horizontal)">
                                      <p:cBhvr>
                                        <p:cTn id="84" dur="500"/>
                                        <p:tgtEl>
                                          <p:spTgt spid="139284"/>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139285"/>
                                        </p:tgtEl>
                                        <p:attrNameLst>
                                          <p:attrName>style.visibility</p:attrName>
                                        </p:attrNameLst>
                                      </p:cBhvr>
                                      <p:to>
                                        <p:strVal val="visible"/>
                                      </p:to>
                                    </p:set>
                                    <p:animEffect transition="in" filter="blinds(horizontal)">
                                      <p:cBhvr>
                                        <p:cTn id="87" dur="500"/>
                                        <p:tgtEl>
                                          <p:spTgt spid="139285"/>
                                        </p:tgtEl>
                                      </p:cBhvr>
                                    </p:animEffect>
                                  </p:childTnLst>
                                </p:cTn>
                              </p:par>
                              <p:par>
                                <p:cTn id="88" presetID="2" presetClass="exit" presetSubtype="4" fill="hold" grpId="1" nodeType="withEffect">
                                  <p:stCondLst>
                                    <p:cond delay="0"/>
                                  </p:stCondLst>
                                  <p:childTnLst>
                                    <p:anim calcmode="lin" valueType="num">
                                      <p:cBhvr additive="base">
                                        <p:cTn id="89" dur="500"/>
                                        <p:tgtEl>
                                          <p:spTgt spid="139283"/>
                                        </p:tgtEl>
                                        <p:attrNameLst>
                                          <p:attrName>ppt_x</p:attrName>
                                        </p:attrNameLst>
                                      </p:cBhvr>
                                      <p:tavLst>
                                        <p:tav tm="0">
                                          <p:val>
                                            <p:strVal val="ppt_x"/>
                                          </p:val>
                                        </p:tav>
                                        <p:tav tm="100000">
                                          <p:val>
                                            <p:strVal val="ppt_x"/>
                                          </p:val>
                                        </p:tav>
                                      </p:tavLst>
                                    </p:anim>
                                    <p:anim calcmode="lin" valueType="num">
                                      <p:cBhvr additive="base">
                                        <p:cTn id="90" dur="500"/>
                                        <p:tgtEl>
                                          <p:spTgt spid="139283"/>
                                        </p:tgtEl>
                                        <p:attrNameLst>
                                          <p:attrName>ppt_y</p:attrName>
                                        </p:attrNameLst>
                                      </p:cBhvr>
                                      <p:tavLst>
                                        <p:tav tm="0">
                                          <p:val>
                                            <p:strVal val="ppt_y"/>
                                          </p:val>
                                        </p:tav>
                                        <p:tav tm="100000">
                                          <p:val>
                                            <p:strVal val="1+ppt_h/2"/>
                                          </p:val>
                                        </p:tav>
                                      </p:tavLst>
                                    </p:anim>
                                    <p:set>
                                      <p:cBhvr>
                                        <p:cTn id="91" dur="1" fill="hold">
                                          <p:stCondLst>
                                            <p:cond delay="499"/>
                                          </p:stCondLst>
                                        </p:cTn>
                                        <p:tgtEl>
                                          <p:spTgt spid="139283"/>
                                        </p:tgtEl>
                                        <p:attrNameLst>
                                          <p:attrName>style.visibility</p:attrName>
                                        </p:attrNameLst>
                                      </p:cBhvr>
                                      <p:to>
                                        <p:strVal val="hidden"/>
                                      </p:to>
                                    </p:set>
                                  </p:childTnLst>
                                </p:cTn>
                              </p:par>
                              <p:par>
                                <p:cTn id="92" presetID="2" presetClass="exit" presetSubtype="4" fill="hold" grpId="1" nodeType="withEffect">
                                  <p:stCondLst>
                                    <p:cond delay="0"/>
                                  </p:stCondLst>
                                  <p:childTnLst>
                                    <p:anim calcmode="lin" valueType="num">
                                      <p:cBhvr additive="base">
                                        <p:cTn id="93" dur="500"/>
                                        <p:tgtEl>
                                          <p:spTgt spid="139284"/>
                                        </p:tgtEl>
                                        <p:attrNameLst>
                                          <p:attrName>ppt_x</p:attrName>
                                        </p:attrNameLst>
                                      </p:cBhvr>
                                      <p:tavLst>
                                        <p:tav tm="0">
                                          <p:val>
                                            <p:strVal val="ppt_x"/>
                                          </p:val>
                                        </p:tav>
                                        <p:tav tm="100000">
                                          <p:val>
                                            <p:strVal val="ppt_x"/>
                                          </p:val>
                                        </p:tav>
                                      </p:tavLst>
                                    </p:anim>
                                    <p:anim calcmode="lin" valueType="num">
                                      <p:cBhvr additive="base">
                                        <p:cTn id="94" dur="500"/>
                                        <p:tgtEl>
                                          <p:spTgt spid="139284"/>
                                        </p:tgtEl>
                                        <p:attrNameLst>
                                          <p:attrName>ppt_y</p:attrName>
                                        </p:attrNameLst>
                                      </p:cBhvr>
                                      <p:tavLst>
                                        <p:tav tm="0">
                                          <p:val>
                                            <p:strVal val="ppt_y"/>
                                          </p:val>
                                        </p:tav>
                                        <p:tav tm="100000">
                                          <p:val>
                                            <p:strVal val="1+ppt_h/2"/>
                                          </p:val>
                                        </p:tav>
                                      </p:tavLst>
                                    </p:anim>
                                    <p:set>
                                      <p:cBhvr>
                                        <p:cTn id="95" dur="1" fill="hold">
                                          <p:stCondLst>
                                            <p:cond delay="499"/>
                                          </p:stCondLst>
                                        </p:cTn>
                                        <p:tgtEl>
                                          <p:spTgt spid="139284"/>
                                        </p:tgtEl>
                                        <p:attrNameLst>
                                          <p:attrName>style.visibility</p:attrName>
                                        </p:attrNameLst>
                                      </p:cBhvr>
                                      <p:to>
                                        <p:strVal val="hidden"/>
                                      </p:to>
                                    </p:set>
                                  </p:childTnLst>
                                </p:cTn>
                              </p:par>
                              <p:par>
                                <p:cTn id="96" presetID="2" presetClass="exit" presetSubtype="4" fill="hold" grpId="1" nodeType="withEffect">
                                  <p:stCondLst>
                                    <p:cond delay="0"/>
                                  </p:stCondLst>
                                  <p:childTnLst>
                                    <p:anim calcmode="lin" valueType="num">
                                      <p:cBhvr additive="base">
                                        <p:cTn id="97" dur="500"/>
                                        <p:tgtEl>
                                          <p:spTgt spid="139285"/>
                                        </p:tgtEl>
                                        <p:attrNameLst>
                                          <p:attrName>ppt_x</p:attrName>
                                        </p:attrNameLst>
                                      </p:cBhvr>
                                      <p:tavLst>
                                        <p:tav tm="0">
                                          <p:val>
                                            <p:strVal val="ppt_x"/>
                                          </p:val>
                                        </p:tav>
                                        <p:tav tm="100000">
                                          <p:val>
                                            <p:strVal val="ppt_x"/>
                                          </p:val>
                                        </p:tav>
                                      </p:tavLst>
                                    </p:anim>
                                    <p:anim calcmode="lin" valueType="num">
                                      <p:cBhvr additive="base">
                                        <p:cTn id="98" dur="500"/>
                                        <p:tgtEl>
                                          <p:spTgt spid="139285"/>
                                        </p:tgtEl>
                                        <p:attrNameLst>
                                          <p:attrName>ppt_y</p:attrName>
                                        </p:attrNameLst>
                                      </p:cBhvr>
                                      <p:tavLst>
                                        <p:tav tm="0">
                                          <p:val>
                                            <p:strVal val="ppt_y"/>
                                          </p:val>
                                        </p:tav>
                                        <p:tav tm="100000">
                                          <p:val>
                                            <p:strVal val="1+ppt_h/2"/>
                                          </p:val>
                                        </p:tav>
                                      </p:tavLst>
                                    </p:anim>
                                    <p:set>
                                      <p:cBhvr>
                                        <p:cTn id="99" dur="1" fill="hold">
                                          <p:stCondLst>
                                            <p:cond delay="499"/>
                                          </p:stCondLst>
                                        </p:cTn>
                                        <p:tgtEl>
                                          <p:spTgt spid="139285"/>
                                        </p:tgtEl>
                                        <p:attrNameLst>
                                          <p:attrName>style.visibility</p:attrName>
                                        </p:attrNameLst>
                                      </p:cBhvr>
                                      <p:to>
                                        <p:strVal val="hidden"/>
                                      </p:to>
                                    </p:set>
                                  </p:childTnLst>
                                </p:cTn>
                              </p:par>
                              <p:par>
                                <p:cTn id="100" presetID="3" presetClass="entr" presetSubtype="10" fill="hold" grpId="0" nodeType="withEffect">
                                  <p:stCondLst>
                                    <p:cond delay="0"/>
                                  </p:stCondLst>
                                  <p:childTnLst>
                                    <p:set>
                                      <p:cBhvr>
                                        <p:cTn id="101" dur="1" fill="hold">
                                          <p:stCondLst>
                                            <p:cond delay="0"/>
                                          </p:stCondLst>
                                        </p:cTn>
                                        <p:tgtEl>
                                          <p:spTgt spid="139287"/>
                                        </p:tgtEl>
                                        <p:attrNameLst>
                                          <p:attrName>style.visibility</p:attrName>
                                        </p:attrNameLst>
                                      </p:cBhvr>
                                      <p:to>
                                        <p:strVal val="visible"/>
                                      </p:to>
                                    </p:set>
                                    <p:animEffect transition="in" filter="blinds(horizontal)">
                                      <p:cBhvr>
                                        <p:cTn id="102" dur="500"/>
                                        <p:tgtEl>
                                          <p:spTgt spid="139287"/>
                                        </p:tgtEl>
                                      </p:cBhvr>
                                    </p:animEffect>
                                  </p:childTnLst>
                                </p:cTn>
                              </p:par>
                              <p:par>
                                <p:cTn id="103" presetID="3" presetClass="entr" presetSubtype="10" fill="hold" grpId="0" nodeType="withEffect">
                                  <p:stCondLst>
                                    <p:cond delay="0"/>
                                  </p:stCondLst>
                                  <p:childTnLst>
                                    <p:set>
                                      <p:cBhvr>
                                        <p:cTn id="104" dur="1" fill="hold">
                                          <p:stCondLst>
                                            <p:cond delay="0"/>
                                          </p:stCondLst>
                                        </p:cTn>
                                        <p:tgtEl>
                                          <p:spTgt spid="139288"/>
                                        </p:tgtEl>
                                        <p:attrNameLst>
                                          <p:attrName>style.visibility</p:attrName>
                                        </p:attrNameLst>
                                      </p:cBhvr>
                                      <p:to>
                                        <p:strVal val="visible"/>
                                      </p:to>
                                    </p:set>
                                    <p:animEffect transition="in" filter="blinds(horizontal)">
                                      <p:cBhvr>
                                        <p:cTn id="105" dur="500"/>
                                        <p:tgtEl>
                                          <p:spTgt spid="139288"/>
                                        </p:tgtEl>
                                      </p:cBhvr>
                                    </p:animEffect>
                                  </p:childTnLst>
                                </p:cTn>
                              </p:par>
                              <p:par>
                                <p:cTn id="106" presetID="2" presetClass="exit" presetSubtype="4" fill="hold" grpId="1" nodeType="withEffect">
                                  <p:stCondLst>
                                    <p:cond delay="0"/>
                                  </p:stCondLst>
                                  <p:childTnLst>
                                    <p:anim calcmode="lin" valueType="num">
                                      <p:cBhvr additive="base">
                                        <p:cTn id="107" dur="500"/>
                                        <p:tgtEl>
                                          <p:spTgt spid="139287"/>
                                        </p:tgtEl>
                                        <p:attrNameLst>
                                          <p:attrName>ppt_x</p:attrName>
                                        </p:attrNameLst>
                                      </p:cBhvr>
                                      <p:tavLst>
                                        <p:tav tm="0">
                                          <p:val>
                                            <p:strVal val="ppt_x"/>
                                          </p:val>
                                        </p:tav>
                                        <p:tav tm="100000">
                                          <p:val>
                                            <p:strVal val="ppt_x"/>
                                          </p:val>
                                        </p:tav>
                                      </p:tavLst>
                                    </p:anim>
                                    <p:anim calcmode="lin" valueType="num">
                                      <p:cBhvr additive="base">
                                        <p:cTn id="108" dur="500"/>
                                        <p:tgtEl>
                                          <p:spTgt spid="139287"/>
                                        </p:tgtEl>
                                        <p:attrNameLst>
                                          <p:attrName>ppt_y</p:attrName>
                                        </p:attrNameLst>
                                      </p:cBhvr>
                                      <p:tavLst>
                                        <p:tav tm="0">
                                          <p:val>
                                            <p:strVal val="ppt_y"/>
                                          </p:val>
                                        </p:tav>
                                        <p:tav tm="100000">
                                          <p:val>
                                            <p:strVal val="1+ppt_h/2"/>
                                          </p:val>
                                        </p:tav>
                                      </p:tavLst>
                                    </p:anim>
                                    <p:set>
                                      <p:cBhvr>
                                        <p:cTn id="109" dur="1" fill="hold">
                                          <p:stCondLst>
                                            <p:cond delay="499"/>
                                          </p:stCondLst>
                                        </p:cTn>
                                        <p:tgtEl>
                                          <p:spTgt spid="139287"/>
                                        </p:tgtEl>
                                        <p:attrNameLst>
                                          <p:attrName>style.visibility</p:attrName>
                                        </p:attrNameLst>
                                      </p:cBhvr>
                                      <p:to>
                                        <p:strVal val="hidden"/>
                                      </p:to>
                                    </p:set>
                                  </p:childTnLst>
                                </p:cTn>
                              </p:par>
                              <p:par>
                                <p:cTn id="110" presetID="2" presetClass="exit" presetSubtype="4" fill="hold" grpId="1" nodeType="withEffect">
                                  <p:stCondLst>
                                    <p:cond delay="0"/>
                                  </p:stCondLst>
                                  <p:childTnLst>
                                    <p:anim calcmode="lin" valueType="num">
                                      <p:cBhvr additive="base">
                                        <p:cTn id="111" dur="500"/>
                                        <p:tgtEl>
                                          <p:spTgt spid="139288"/>
                                        </p:tgtEl>
                                        <p:attrNameLst>
                                          <p:attrName>ppt_x</p:attrName>
                                        </p:attrNameLst>
                                      </p:cBhvr>
                                      <p:tavLst>
                                        <p:tav tm="0">
                                          <p:val>
                                            <p:strVal val="ppt_x"/>
                                          </p:val>
                                        </p:tav>
                                        <p:tav tm="100000">
                                          <p:val>
                                            <p:strVal val="ppt_x"/>
                                          </p:val>
                                        </p:tav>
                                      </p:tavLst>
                                    </p:anim>
                                    <p:anim calcmode="lin" valueType="num">
                                      <p:cBhvr additive="base">
                                        <p:cTn id="112" dur="500"/>
                                        <p:tgtEl>
                                          <p:spTgt spid="139288"/>
                                        </p:tgtEl>
                                        <p:attrNameLst>
                                          <p:attrName>ppt_y</p:attrName>
                                        </p:attrNameLst>
                                      </p:cBhvr>
                                      <p:tavLst>
                                        <p:tav tm="0">
                                          <p:val>
                                            <p:strVal val="ppt_y"/>
                                          </p:val>
                                        </p:tav>
                                        <p:tav tm="100000">
                                          <p:val>
                                            <p:strVal val="1+ppt_h/2"/>
                                          </p:val>
                                        </p:tav>
                                      </p:tavLst>
                                    </p:anim>
                                    <p:set>
                                      <p:cBhvr>
                                        <p:cTn id="113" dur="1" fill="hold">
                                          <p:stCondLst>
                                            <p:cond delay="499"/>
                                          </p:stCondLst>
                                        </p:cTn>
                                        <p:tgtEl>
                                          <p:spTgt spid="139288"/>
                                        </p:tgtEl>
                                        <p:attrNameLst>
                                          <p:attrName>style.visibility</p:attrName>
                                        </p:attrNameLst>
                                      </p:cBhvr>
                                      <p:to>
                                        <p:strVal val="hidden"/>
                                      </p:to>
                                    </p:set>
                                  </p:childTnLst>
                                </p:cTn>
                              </p:par>
                              <p:par>
                                <p:cTn id="114" presetID="3" presetClass="entr" presetSubtype="10" fill="hold" grpId="0" nodeType="withEffect">
                                  <p:stCondLst>
                                    <p:cond delay="0"/>
                                  </p:stCondLst>
                                  <p:childTnLst>
                                    <p:set>
                                      <p:cBhvr>
                                        <p:cTn id="115" dur="1" fill="hold">
                                          <p:stCondLst>
                                            <p:cond delay="0"/>
                                          </p:stCondLst>
                                        </p:cTn>
                                        <p:tgtEl>
                                          <p:spTgt spid="139298"/>
                                        </p:tgtEl>
                                        <p:attrNameLst>
                                          <p:attrName>style.visibility</p:attrName>
                                        </p:attrNameLst>
                                      </p:cBhvr>
                                      <p:to>
                                        <p:strVal val="visible"/>
                                      </p:to>
                                    </p:set>
                                    <p:animEffect transition="in" filter="blinds(horizontal)">
                                      <p:cBhvr>
                                        <p:cTn id="116" dur="500"/>
                                        <p:tgtEl>
                                          <p:spTgt spid="139298"/>
                                        </p:tgtEl>
                                      </p:cBhvr>
                                    </p:animEffect>
                                  </p:childTnLst>
                                </p:cTn>
                              </p:par>
                              <p:par>
                                <p:cTn id="117" presetID="2" presetClass="exit" presetSubtype="4" fill="hold" grpId="1" nodeType="withEffect">
                                  <p:stCondLst>
                                    <p:cond delay="0"/>
                                  </p:stCondLst>
                                  <p:childTnLst>
                                    <p:anim calcmode="lin" valueType="num">
                                      <p:cBhvr additive="base">
                                        <p:cTn id="118" dur="500"/>
                                        <p:tgtEl>
                                          <p:spTgt spid="139298"/>
                                        </p:tgtEl>
                                        <p:attrNameLst>
                                          <p:attrName>ppt_x</p:attrName>
                                        </p:attrNameLst>
                                      </p:cBhvr>
                                      <p:tavLst>
                                        <p:tav tm="0">
                                          <p:val>
                                            <p:strVal val="ppt_x"/>
                                          </p:val>
                                        </p:tav>
                                        <p:tav tm="100000">
                                          <p:val>
                                            <p:strVal val="ppt_x"/>
                                          </p:val>
                                        </p:tav>
                                      </p:tavLst>
                                    </p:anim>
                                    <p:anim calcmode="lin" valueType="num">
                                      <p:cBhvr additive="base">
                                        <p:cTn id="119" dur="500"/>
                                        <p:tgtEl>
                                          <p:spTgt spid="139298"/>
                                        </p:tgtEl>
                                        <p:attrNameLst>
                                          <p:attrName>ppt_y</p:attrName>
                                        </p:attrNameLst>
                                      </p:cBhvr>
                                      <p:tavLst>
                                        <p:tav tm="0">
                                          <p:val>
                                            <p:strVal val="ppt_y"/>
                                          </p:val>
                                        </p:tav>
                                        <p:tav tm="100000">
                                          <p:val>
                                            <p:strVal val="1+ppt_h/2"/>
                                          </p:val>
                                        </p:tav>
                                      </p:tavLst>
                                    </p:anim>
                                    <p:set>
                                      <p:cBhvr>
                                        <p:cTn id="120" dur="1" fill="hold">
                                          <p:stCondLst>
                                            <p:cond delay="499"/>
                                          </p:stCondLst>
                                        </p:cTn>
                                        <p:tgtEl>
                                          <p:spTgt spid="139298"/>
                                        </p:tgtEl>
                                        <p:attrNameLst>
                                          <p:attrName>style.visibility</p:attrName>
                                        </p:attrNameLst>
                                      </p:cBhvr>
                                      <p:to>
                                        <p:strVal val="hidden"/>
                                      </p:to>
                                    </p:set>
                                  </p:childTnLst>
                                </p:cTn>
                              </p:par>
                              <p:par>
                                <p:cTn id="121" presetID="3" presetClass="entr" presetSubtype="10" fill="hold" grpId="0" nodeType="withEffect">
                                  <p:stCondLst>
                                    <p:cond delay="0"/>
                                  </p:stCondLst>
                                  <p:childTnLst>
                                    <p:set>
                                      <p:cBhvr>
                                        <p:cTn id="122" dur="1" fill="hold">
                                          <p:stCondLst>
                                            <p:cond delay="0"/>
                                          </p:stCondLst>
                                        </p:cTn>
                                        <p:tgtEl>
                                          <p:spTgt spid="139301"/>
                                        </p:tgtEl>
                                        <p:attrNameLst>
                                          <p:attrName>style.visibility</p:attrName>
                                        </p:attrNameLst>
                                      </p:cBhvr>
                                      <p:to>
                                        <p:strVal val="visible"/>
                                      </p:to>
                                    </p:set>
                                    <p:animEffect transition="in" filter="blinds(horizontal)">
                                      <p:cBhvr>
                                        <p:cTn id="123" dur="500"/>
                                        <p:tgtEl>
                                          <p:spTgt spid="139301"/>
                                        </p:tgtEl>
                                      </p:cBhvr>
                                    </p:animEffect>
                                  </p:childTnLst>
                                </p:cTn>
                              </p:par>
                              <p:par>
                                <p:cTn id="124" presetID="2" presetClass="exit" presetSubtype="4" fill="hold" grpId="1" nodeType="withEffect">
                                  <p:stCondLst>
                                    <p:cond delay="0"/>
                                  </p:stCondLst>
                                  <p:childTnLst>
                                    <p:anim calcmode="lin" valueType="num">
                                      <p:cBhvr additive="base">
                                        <p:cTn id="125" dur="500"/>
                                        <p:tgtEl>
                                          <p:spTgt spid="139301"/>
                                        </p:tgtEl>
                                        <p:attrNameLst>
                                          <p:attrName>ppt_x</p:attrName>
                                        </p:attrNameLst>
                                      </p:cBhvr>
                                      <p:tavLst>
                                        <p:tav tm="0">
                                          <p:val>
                                            <p:strVal val="ppt_x"/>
                                          </p:val>
                                        </p:tav>
                                        <p:tav tm="100000">
                                          <p:val>
                                            <p:strVal val="ppt_x"/>
                                          </p:val>
                                        </p:tav>
                                      </p:tavLst>
                                    </p:anim>
                                    <p:anim calcmode="lin" valueType="num">
                                      <p:cBhvr additive="base">
                                        <p:cTn id="126" dur="500"/>
                                        <p:tgtEl>
                                          <p:spTgt spid="139301"/>
                                        </p:tgtEl>
                                        <p:attrNameLst>
                                          <p:attrName>ppt_y</p:attrName>
                                        </p:attrNameLst>
                                      </p:cBhvr>
                                      <p:tavLst>
                                        <p:tav tm="0">
                                          <p:val>
                                            <p:strVal val="ppt_y"/>
                                          </p:val>
                                        </p:tav>
                                        <p:tav tm="100000">
                                          <p:val>
                                            <p:strVal val="1+ppt_h/2"/>
                                          </p:val>
                                        </p:tav>
                                      </p:tavLst>
                                    </p:anim>
                                    <p:set>
                                      <p:cBhvr>
                                        <p:cTn id="127" dur="1" fill="hold">
                                          <p:stCondLst>
                                            <p:cond delay="499"/>
                                          </p:stCondLst>
                                        </p:cTn>
                                        <p:tgtEl>
                                          <p:spTgt spid="13930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83" grpId="0" animBg="1"/>
      <p:bldP spid="139283" grpId="1" animBg="1"/>
      <p:bldP spid="139284" grpId="0" animBg="1"/>
      <p:bldP spid="139284" grpId="1" animBg="1"/>
      <p:bldP spid="139285" grpId="0" animBg="1"/>
      <p:bldP spid="139285" grpId="1" animBg="1"/>
      <p:bldP spid="139287" grpId="0" animBg="1"/>
      <p:bldP spid="139287" grpId="1" animBg="1"/>
      <p:bldP spid="139288" grpId="0" animBg="1"/>
      <p:bldP spid="139288" grpId="1" animBg="1"/>
      <p:bldP spid="139295" grpId="0" animBg="1"/>
      <p:bldP spid="139295" grpId="1" animBg="1"/>
      <p:bldP spid="139296" grpId="0" animBg="1"/>
      <p:bldP spid="139296" grpId="1" animBg="1"/>
      <p:bldP spid="139297" grpId="0" animBg="1"/>
      <p:bldP spid="139297" grpId="1" animBg="1"/>
      <p:bldP spid="139298" grpId="0" animBg="1"/>
      <p:bldP spid="139298" grpId="1" animBg="1"/>
      <p:bldP spid="139301" grpId="0" animBg="1"/>
      <p:bldP spid="139301" grpId="1" animBg="1"/>
      <p:bldP spid="139302" grpId="0" animBg="1"/>
      <p:bldP spid="139302" grpId="1" animBg="1"/>
      <p:bldP spid="139303" grpId="0" animBg="1"/>
      <p:bldP spid="139303" grpId="1" animBg="1"/>
      <p:bldP spid="139304" grpId="0" animBg="1"/>
      <p:bldP spid="139304" grpId="1" animBg="1"/>
      <p:bldP spid="139305" grpId="0" animBg="1"/>
      <p:bldP spid="139305" grpId="1" animBg="1"/>
      <p:bldP spid="139306" grpId="0" animBg="1"/>
      <p:bldP spid="139306" grpId="1" animBg="1"/>
      <p:bldP spid="139311" grpId="0" animBg="1"/>
      <p:bldP spid="139311" grpId="1" animBg="1"/>
      <p:bldP spid="139313"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23313"/>
  <p:tag name="VIOLETTITLE" val="dia hinh và khoang san"/>
  <p:tag name="VIOLETLESSON" val="2"/>
  <p:tag name="VIOLETCATID" val="8048935"/>
  <p:tag name="VIOLETSUBJECT" val="Địa lý 5"/>
  <p:tag name="VIOLETAUTHORID" val="6287259"/>
  <p:tag name="VIOLETAUTHORNAME" val="Nguyễn Thị Tuyến"/>
  <p:tag name="VIOLETAUTHORAVATAR" val="6287259.jpg"/>
  <p:tag name="VIOLETAUTHORADDRESS" val="Trường Tiểu học Số 1 Nam Phước - Quảng Nam"/>
  <p:tag name="VIOLETDATE" val="2012-09-23 17:00:06"/>
  <p:tag name="VIOLETHIT" val="139"/>
  <p:tag name="VIOLETLIKE" val="0"/>
  <p:tag name="MMPROD_NEXTUNIQUEID" val="10015"/>
  <p:tag name="MMPROD_UIDATA" val="&lt;database version=&quot;7.0&quot;&gt;&lt;object type=&quot;1&quot; unique_id=&quot;10001&quot;&gt;&lt;object type=&quot;8&quot; unique_id=&quot;11729&quot;&gt;&lt;/object&gt;&lt;object type=&quot;2&quot; unique_id=&quot;11730&quot;&gt;&lt;object type=&quot;3&quot; unique_id=&quot;11731&quot;&gt;&lt;property id=&quot;20148&quot; value=&quot;5&quot;/&gt;&lt;property id=&quot;20300&quot; value=&quot;Slide 1&quot;/&gt;&lt;property id=&quot;20307&quot; value=&quot;326&quot;/&gt;&lt;/object&gt;&lt;object type=&quot;3&quot; unique_id=&quot;11732&quot;&gt;&lt;property id=&quot;20148&quot; value=&quot;5&quot;/&gt;&lt;property id=&quot;20300&quot; value=&quot;Slide 2&quot;/&gt;&lt;property id=&quot;20307&quot; value=&quot;321&quot;/&gt;&lt;/object&gt;&lt;object type=&quot;3&quot; unique_id=&quot;11733&quot;&gt;&lt;property id=&quot;20148&quot; value=&quot;5&quot;/&gt;&lt;property id=&quot;20300&quot; value=&quot;Slide 3&quot;/&gt;&lt;property id=&quot;20307&quot; value=&quot;297&quot;/&gt;&lt;/object&gt;&lt;object type=&quot;3&quot; unique_id=&quot;11734&quot;&gt;&lt;property id=&quot;20148&quot; value=&quot;5&quot;/&gt;&lt;property id=&quot;20300&quot; value=&quot;Slide 4&quot;/&gt;&lt;property id=&quot;20307&quot; value=&quot;302&quot;/&gt;&lt;/object&gt;&lt;object type=&quot;3&quot; unique_id=&quot;11735&quot;&gt;&lt;property id=&quot;20148&quot; value=&quot;5&quot;/&gt;&lt;property id=&quot;20300&quot; value=&quot;Slide 5&quot;/&gt;&lt;property id=&quot;20307&quot; value=&quot;304&quot;/&gt;&lt;/object&gt;&lt;object type=&quot;3&quot; unique_id=&quot;11736&quot;&gt;&lt;property id=&quot;20148&quot; value=&quot;5&quot;/&gt;&lt;property id=&quot;20300&quot; value=&quot;Slide 6&quot;/&gt;&lt;property id=&quot;20307&quot; value=&quot;305&quot;/&gt;&lt;/object&gt;&lt;object type=&quot;3&quot; unique_id=&quot;11737&quot;&gt;&lt;property id=&quot;20148&quot; value=&quot;5&quot;/&gt;&lt;property id=&quot;20300&quot; value=&quot;Slide 7&quot;/&gt;&lt;property id=&quot;20307&quot; value=&quot;309&quot;/&gt;&lt;/object&gt;&lt;object type=&quot;3&quot; unique_id=&quot;11738&quot;&gt;&lt;property id=&quot;20148&quot; value=&quot;5&quot;/&gt;&lt;property id=&quot;20300&quot; value=&quot;Slide 8&quot;/&gt;&lt;property id=&quot;20307&quot; value=&quot;306&quot;/&gt;&lt;/object&gt;&lt;object type=&quot;3&quot; unique_id=&quot;11739&quot;&gt;&lt;property id=&quot;20148&quot; value=&quot;5&quot;/&gt;&lt;property id=&quot;20300&quot; value=&quot;Slide 9&quot;/&gt;&lt;property id=&quot;20307&quot; value=&quot;307&quot;/&gt;&lt;/object&gt;&lt;object type=&quot;3&quot; unique_id=&quot;11740&quot;&gt;&lt;property id=&quot;20148&quot; value=&quot;5&quot;/&gt;&lt;property id=&quot;20300&quot; value=&quot;Slide 10&quot;/&gt;&lt;property id=&quot;20307&quot; value=&quot;308&quot;/&gt;&lt;/object&gt;&lt;object type=&quot;3&quot; unique_id=&quot;11741&quot;&gt;&lt;property id=&quot;20148&quot; value=&quot;5&quot;/&gt;&lt;property id=&quot;20300&quot; value=&quot;Slide 11&quot;/&gt;&lt;property id=&quot;20307&quot; value=&quot;312&quot;/&gt;&lt;/object&gt;&lt;object type=&quot;3&quot; unique_id=&quot;11742&quot;&gt;&lt;property id=&quot;20148&quot; value=&quot;5&quot;/&gt;&lt;property id=&quot;20300&quot; value=&quot;Slide 12&quot;/&gt;&lt;property id=&quot;20307&quot; value=&quot;313&quot;/&gt;&lt;/object&gt;&lt;object type=&quot;3&quot; unique_id=&quot;11743&quot;&gt;&lt;property id=&quot;20148&quot; value=&quot;5&quot;/&gt;&lt;property id=&quot;20300&quot; value=&quot;Slide 13&quot;/&gt;&lt;property id=&quot;20307&quot; value=&quot;317&quot;/&gt;&lt;/object&gt;&lt;object type=&quot;3&quot; unique_id=&quot;11744&quot;&gt;&lt;property id=&quot;20148&quot; value=&quot;5&quot;/&gt;&lt;property id=&quot;20300&quot; value=&quot;Slide 14&quot;/&gt;&lt;property id=&quot;20307&quot; value=&quot;323&quot;/&gt;&lt;/object&gt;&lt;object type=&quot;3&quot; unique_id=&quot;11745&quot;&gt;&lt;property id=&quot;20148&quot; value=&quot;5&quot;/&gt;&lt;property id=&quot;20300&quot; value=&quot;Slide 15&quot;/&gt;&lt;property id=&quot;20307&quot; value=&quot;325&quot;/&gt;&lt;/object&gt;&lt;/object&gt;&lt;/object&gt;&lt;/database&gt;"/>
  <p:tag name="SECTOMILLISECCONVERTED" val="1"/>
</p:tagLst>
</file>

<file path=ppt/theme/theme1.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1390</TotalTime>
  <Words>905</Words>
  <Application>Microsoft PowerPoint</Application>
  <PresentationFormat>On-screen Show (4:3)</PresentationFormat>
  <Paragraphs>135</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Times New Roman</vt:lpstr>
      <vt:lpstr>Verdana</vt:lpstr>
      <vt:lpstr>Arial </vt:lpstr>
      <vt:lpstr>Arial</vt:lpstr>
      <vt:lpstr>Wingdings</vt:lpstr>
      <vt:lpstr>.VnArial</vt:lpstr>
      <vt:lpstr>Wingdings 2</vt:lpstr>
      <vt:lpstr>Balloons</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eProPC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AutoBVT</cp:lastModifiedBy>
  <cp:revision>37</cp:revision>
  <dcterms:created xsi:type="dcterms:W3CDTF">2008-09-22T10:27:53Z</dcterms:created>
  <dcterms:modified xsi:type="dcterms:W3CDTF">2016-01-21T05:09:17Z</dcterms:modified>
</cp:coreProperties>
</file>